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48" r:id="rId5"/>
    <p:sldMasterId id="2147483779" r:id="rId6"/>
    <p:sldMasterId id="2147483759" r:id="rId7"/>
    <p:sldMasterId id="2147483771" r:id="rId8"/>
  </p:sldMasterIdLst>
  <p:notesMasterIdLst>
    <p:notesMasterId r:id="rId94"/>
  </p:notesMasterIdLst>
  <p:sldIdLst>
    <p:sldId id="256" r:id="rId9"/>
    <p:sldId id="322" r:id="rId10"/>
    <p:sldId id="260" r:id="rId11"/>
    <p:sldId id="259" r:id="rId12"/>
    <p:sldId id="264" r:id="rId13"/>
    <p:sldId id="382" r:id="rId14"/>
    <p:sldId id="381" r:id="rId15"/>
    <p:sldId id="380" r:id="rId16"/>
    <p:sldId id="379" r:id="rId17"/>
    <p:sldId id="378" r:id="rId18"/>
    <p:sldId id="377" r:id="rId19"/>
    <p:sldId id="376" r:id="rId20"/>
    <p:sldId id="375" r:id="rId21"/>
    <p:sldId id="374" r:id="rId22"/>
    <p:sldId id="373" r:id="rId23"/>
    <p:sldId id="372" r:id="rId24"/>
    <p:sldId id="371" r:id="rId25"/>
    <p:sldId id="370" r:id="rId26"/>
    <p:sldId id="369" r:id="rId27"/>
    <p:sldId id="368" r:id="rId28"/>
    <p:sldId id="367" r:id="rId29"/>
    <p:sldId id="366" r:id="rId30"/>
    <p:sldId id="365" r:id="rId31"/>
    <p:sldId id="364" r:id="rId32"/>
    <p:sldId id="363" r:id="rId33"/>
    <p:sldId id="362" r:id="rId34"/>
    <p:sldId id="361" r:id="rId35"/>
    <p:sldId id="360" r:id="rId36"/>
    <p:sldId id="359" r:id="rId37"/>
    <p:sldId id="358" r:id="rId38"/>
    <p:sldId id="357" r:id="rId39"/>
    <p:sldId id="356" r:id="rId40"/>
    <p:sldId id="355" r:id="rId41"/>
    <p:sldId id="354" r:id="rId42"/>
    <p:sldId id="353" r:id="rId43"/>
    <p:sldId id="352" r:id="rId44"/>
    <p:sldId id="351" r:id="rId45"/>
    <p:sldId id="350" r:id="rId46"/>
    <p:sldId id="349" r:id="rId47"/>
    <p:sldId id="348" r:id="rId48"/>
    <p:sldId id="347" r:id="rId49"/>
    <p:sldId id="346" r:id="rId50"/>
    <p:sldId id="261" r:id="rId51"/>
    <p:sldId id="265" r:id="rId52"/>
    <p:sldId id="268" r:id="rId53"/>
    <p:sldId id="285" r:id="rId54"/>
    <p:sldId id="286" r:id="rId55"/>
    <p:sldId id="287" r:id="rId56"/>
    <p:sldId id="288" r:id="rId57"/>
    <p:sldId id="289" r:id="rId58"/>
    <p:sldId id="290" r:id="rId59"/>
    <p:sldId id="291" r:id="rId60"/>
    <p:sldId id="292" r:id="rId61"/>
    <p:sldId id="293" r:id="rId62"/>
    <p:sldId id="294" r:id="rId63"/>
    <p:sldId id="295" r:id="rId64"/>
    <p:sldId id="342" r:id="rId65"/>
    <p:sldId id="343" r:id="rId66"/>
    <p:sldId id="300" r:id="rId67"/>
    <p:sldId id="344" r:id="rId68"/>
    <p:sldId id="345" r:id="rId69"/>
    <p:sldId id="298" r:id="rId70"/>
    <p:sldId id="299" r:id="rId71"/>
    <p:sldId id="301" r:id="rId72"/>
    <p:sldId id="341" r:id="rId73"/>
    <p:sldId id="303" r:id="rId74"/>
    <p:sldId id="340" r:id="rId75"/>
    <p:sldId id="339" r:id="rId76"/>
    <p:sldId id="338" r:id="rId77"/>
    <p:sldId id="337" r:id="rId78"/>
    <p:sldId id="336" r:id="rId79"/>
    <p:sldId id="335" r:id="rId80"/>
    <p:sldId id="334" r:id="rId81"/>
    <p:sldId id="333" r:id="rId82"/>
    <p:sldId id="332" r:id="rId83"/>
    <p:sldId id="331" r:id="rId84"/>
    <p:sldId id="330" r:id="rId85"/>
    <p:sldId id="329" r:id="rId86"/>
    <p:sldId id="328" r:id="rId87"/>
    <p:sldId id="327" r:id="rId88"/>
    <p:sldId id="326" r:id="rId89"/>
    <p:sldId id="325" r:id="rId90"/>
    <p:sldId id="324" r:id="rId91"/>
    <p:sldId id="323" r:id="rId92"/>
    <p:sldId id="263"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87E4EB-0815-387B-A5FD-8DB11F066C67}" v="339" dt="2022-10-27T13:46:55.036"/>
    <p1510:client id="{4A0E961E-41D4-B1F4-7476-63F64F383D7C}" v="64" dt="2022-10-27T16:01:08.047"/>
    <p1510:client id="{D6ADEFCE-32E2-40BB-BD5B-12078A8AE787}" v="265" dt="2022-10-26T21:05:23.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presProps" Target="pres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notesMaster" Target="notesMasters/notesMaster1.xml"/><Relationship Id="rId9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a Debbe" userId="S::mariana.debbe@undp.org::53331d0c-ceca-4532-a20b-ef594a2f8403" providerId="AD" clId="Web-{D6ADEFCE-32E2-40BB-BD5B-12078A8AE787}"/>
    <pc:docChg chg="addSld delSld modSld">
      <pc:chgData name="Mariana Debbe" userId="S::mariana.debbe@undp.org::53331d0c-ceca-4532-a20b-ef594a2f8403" providerId="AD" clId="Web-{D6ADEFCE-32E2-40BB-BD5B-12078A8AE787}" dt="2022-10-26T21:05:23.364" v="260" actId="1076"/>
      <pc:docMkLst>
        <pc:docMk/>
      </pc:docMkLst>
      <pc:sldChg chg="addSp modSp">
        <pc:chgData name="Mariana Debbe" userId="S::mariana.debbe@undp.org::53331d0c-ceca-4532-a20b-ef594a2f8403" providerId="AD" clId="Web-{D6ADEFCE-32E2-40BB-BD5B-12078A8AE787}" dt="2022-10-26T20:53:04.419" v="92" actId="14100"/>
        <pc:sldMkLst>
          <pc:docMk/>
          <pc:sldMk cId="109857222" sldId="256"/>
        </pc:sldMkLst>
        <pc:spChg chg="mod">
          <ac:chgData name="Mariana Debbe" userId="S::mariana.debbe@undp.org::53331d0c-ceca-4532-a20b-ef594a2f8403" providerId="AD" clId="Web-{D6ADEFCE-32E2-40BB-BD5B-12078A8AE787}" dt="2022-10-26T20:51:40.041" v="73" actId="20577"/>
          <ac:spMkLst>
            <pc:docMk/>
            <pc:sldMk cId="109857222" sldId="256"/>
            <ac:spMk id="2" creationId="{00000000-0000-0000-0000-000000000000}"/>
          </ac:spMkLst>
        </pc:spChg>
        <pc:spChg chg="mod">
          <ac:chgData name="Mariana Debbe" userId="S::mariana.debbe@undp.org::53331d0c-ceca-4532-a20b-ef594a2f8403" providerId="AD" clId="Web-{D6ADEFCE-32E2-40BB-BD5B-12078A8AE787}" dt="2022-10-26T20:52:50.887" v="90" actId="1076"/>
          <ac:spMkLst>
            <pc:docMk/>
            <pc:sldMk cId="109857222" sldId="256"/>
            <ac:spMk id="3" creationId="{00000000-0000-0000-0000-000000000000}"/>
          </ac:spMkLst>
        </pc:spChg>
        <pc:spChg chg="add mod ord">
          <ac:chgData name="Mariana Debbe" userId="S::mariana.debbe@undp.org::53331d0c-ceca-4532-a20b-ef594a2f8403" providerId="AD" clId="Web-{D6ADEFCE-32E2-40BB-BD5B-12078A8AE787}" dt="2022-10-26T20:53:04.419" v="92" actId="14100"/>
          <ac:spMkLst>
            <pc:docMk/>
            <pc:sldMk cId="109857222" sldId="256"/>
            <ac:spMk id="4" creationId="{477ACF9D-4B04-3FB3-5A5A-DA4D7B440D47}"/>
          </ac:spMkLst>
        </pc:spChg>
        <pc:picChg chg="add mod">
          <ac:chgData name="Mariana Debbe" userId="S::mariana.debbe@undp.org::53331d0c-ceca-4532-a20b-ef594a2f8403" providerId="AD" clId="Web-{D6ADEFCE-32E2-40BB-BD5B-12078A8AE787}" dt="2022-10-26T20:52:05.105" v="77" actId="1076"/>
          <ac:picMkLst>
            <pc:docMk/>
            <pc:sldMk cId="109857222" sldId="256"/>
            <ac:picMk id="5" creationId="{8E79B70D-EBC5-7298-D604-4ED00BA31566}"/>
          </ac:picMkLst>
        </pc:picChg>
      </pc:sldChg>
      <pc:sldChg chg="new del">
        <pc:chgData name="Mariana Debbe" userId="S::mariana.debbe@undp.org::53331d0c-ceca-4532-a20b-ef594a2f8403" providerId="AD" clId="Web-{D6ADEFCE-32E2-40BB-BD5B-12078A8AE787}" dt="2022-10-26T20:54:11.093" v="126"/>
        <pc:sldMkLst>
          <pc:docMk/>
          <pc:sldMk cId="1273126811" sldId="257"/>
        </pc:sldMkLst>
      </pc:sldChg>
      <pc:sldChg chg="add del replId">
        <pc:chgData name="Mariana Debbe" userId="S::mariana.debbe@undp.org::53331d0c-ceca-4532-a20b-ef594a2f8403" providerId="AD" clId="Web-{D6ADEFCE-32E2-40BB-BD5B-12078A8AE787}" dt="2022-10-26T20:54:09.921" v="125"/>
        <pc:sldMkLst>
          <pc:docMk/>
          <pc:sldMk cId="2139865321" sldId="258"/>
        </pc:sldMkLst>
      </pc:sldChg>
      <pc:sldChg chg="modSp add replId">
        <pc:chgData name="Mariana Debbe" userId="S::mariana.debbe@undp.org::53331d0c-ceca-4532-a20b-ef594a2f8403" providerId="AD" clId="Web-{D6ADEFCE-32E2-40BB-BD5B-12078A8AE787}" dt="2022-10-26T20:55:08.079" v="149" actId="20577"/>
        <pc:sldMkLst>
          <pc:docMk/>
          <pc:sldMk cId="2743297960" sldId="259"/>
        </pc:sldMkLst>
        <pc:spChg chg="mod">
          <ac:chgData name="Mariana Debbe" userId="S::mariana.debbe@undp.org::53331d0c-ceca-4532-a20b-ef594a2f8403" providerId="AD" clId="Web-{D6ADEFCE-32E2-40BB-BD5B-12078A8AE787}" dt="2022-10-26T20:54:46.250" v="139" actId="20577"/>
          <ac:spMkLst>
            <pc:docMk/>
            <pc:sldMk cId="2743297960" sldId="259"/>
            <ac:spMk id="2" creationId="{00000000-0000-0000-0000-000000000000}"/>
          </ac:spMkLst>
        </pc:spChg>
        <pc:spChg chg="mod">
          <ac:chgData name="Mariana Debbe" userId="S::mariana.debbe@undp.org::53331d0c-ceca-4532-a20b-ef594a2f8403" providerId="AD" clId="Web-{D6ADEFCE-32E2-40BB-BD5B-12078A8AE787}" dt="2022-10-26T20:55:08.079" v="149" actId="20577"/>
          <ac:spMkLst>
            <pc:docMk/>
            <pc:sldMk cId="2743297960" sldId="259"/>
            <ac:spMk id="3" creationId="{00000000-0000-0000-0000-000000000000}"/>
          </ac:spMkLst>
        </pc:spChg>
      </pc:sldChg>
      <pc:sldChg chg="modSp add replId">
        <pc:chgData name="Mariana Debbe" userId="S::mariana.debbe@undp.org::53331d0c-ceca-4532-a20b-ef594a2f8403" providerId="AD" clId="Web-{D6ADEFCE-32E2-40BB-BD5B-12078A8AE787}" dt="2022-10-26T20:55:21.345" v="152" actId="20577"/>
        <pc:sldMkLst>
          <pc:docMk/>
          <pc:sldMk cId="3783899581" sldId="260"/>
        </pc:sldMkLst>
        <pc:spChg chg="mod">
          <ac:chgData name="Mariana Debbe" userId="S::mariana.debbe@undp.org::53331d0c-ceca-4532-a20b-ef594a2f8403" providerId="AD" clId="Web-{D6ADEFCE-32E2-40BB-BD5B-12078A8AE787}" dt="2022-10-26T20:55:21.345" v="152" actId="20577"/>
          <ac:spMkLst>
            <pc:docMk/>
            <pc:sldMk cId="3783899581" sldId="260"/>
            <ac:spMk id="3" creationId="{00000000-0000-0000-0000-000000000000}"/>
          </ac:spMkLst>
        </pc:spChg>
      </pc:sldChg>
      <pc:sldChg chg="delSp modSp add replId">
        <pc:chgData name="Mariana Debbe" userId="S::mariana.debbe@undp.org::53331d0c-ceca-4532-a20b-ef594a2f8403" providerId="AD" clId="Web-{D6ADEFCE-32E2-40BB-BD5B-12078A8AE787}" dt="2022-10-26T20:55:53.487" v="158" actId="1076"/>
        <pc:sldMkLst>
          <pc:docMk/>
          <pc:sldMk cId="2837706857" sldId="261"/>
        </pc:sldMkLst>
        <pc:spChg chg="mod">
          <ac:chgData name="Mariana Debbe" userId="S::mariana.debbe@undp.org::53331d0c-ceca-4532-a20b-ef594a2f8403" providerId="AD" clId="Web-{D6ADEFCE-32E2-40BB-BD5B-12078A8AE787}" dt="2022-10-26T20:55:53.487" v="158" actId="1076"/>
          <ac:spMkLst>
            <pc:docMk/>
            <pc:sldMk cId="2837706857" sldId="261"/>
            <ac:spMk id="2" creationId="{00000000-0000-0000-0000-000000000000}"/>
          </ac:spMkLst>
        </pc:spChg>
        <pc:spChg chg="del mod">
          <ac:chgData name="Mariana Debbe" userId="S::mariana.debbe@undp.org::53331d0c-ceca-4532-a20b-ef594a2f8403" providerId="AD" clId="Web-{D6ADEFCE-32E2-40BB-BD5B-12078A8AE787}" dt="2022-10-26T20:55:47.471" v="157"/>
          <ac:spMkLst>
            <pc:docMk/>
            <pc:sldMk cId="2837706857" sldId="261"/>
            <ac:spMk id="3" creationId="{00000000-0000-0000-0000-000000000000}"/>
          </ac:spMkLst>
        </pc:spChg>
      </pc:sldChg>
      <pc:sldChg chg="addSp delSp modSp add replId">
        <pc:chgData name="Mariana Debbe" userId="S::mariana.debbe@undp.org::53331d0c-ceca-4532-a20b-ef594a2f8403" providerId="AD" clId="Web-{D6ADEFCE-32E2-40BB-BD5B-12078A8AE787}" dt="2022-10-26T21:03:26.235" v="238"/>
        <pc:sldMkLst>
          <pc:docMk/>
          <pc:sldMk cId="3167043164" sldId="262"/>
        </pc:sldMkLst>
        <pc:spChg chg="add del mod">
          <ac:chgData name="Mariana Debbe" userId="S::mariana.debbe@undp.org::53331d0c-ceca-4532-a20b-ef594a2f8403" providerId="AD" clId="Web-{D6ADEFCE-32E2-40BB-BD5B-12078A8AE787}" dt="2022-10-26T21:03:26.235" v="238"/>
          <ac:spMkLst>
            <pc:docMk/>
            <pc:sldMk cId="3167043164" sldId="262"/>
            <ac:spMk id="3" creationId="{2703E899-319B-8BBC-CCF5-686F5687AC19}"/>
          </ac:spMkLst>
        </pc:spChg>
      </pc:sldChg>
      <pc:sldChg chg="add replId">
        <pc:chgData name="Mariana Debbe" userId="S::mariana.debbe@undp.org::53331d0c-ceca-4532-a20b-ef594a2f8403" providerId="AD" clId="Web-{D6ADEFCE-32E2-40BB-BD5B-12078A8AE787}" dt="2022-10-26T21:00:07.119" v="160"/>
        <pc:sldMkLst>
          <pc:docMk/>
          <pc:sldMk cId="3816329905" sldId="263"/>
        </pc:sldMkLst>
      </pc:sldChg>
      <pc:sldChg chg="modSp add replId">
        <pc:chgData name="Mariana Debbe" userId="S::mariana.debbe@undp.org::53331d0c-ceca-4532-a20b-ef594a2f8403" providerId="AD" clId="Web-{D6ADEFCE-32E2-40BB-BD5B-12078A8AE787}" dt="2022-10-26T21:02:24.577" v="221" actId="1076"/>
        <pc:sldMkLst>
          <pc:docMk/>
          <pc:sldMk cId="20875624" sldId="264"/>
        </pc:sldMkLst>
        <pc:spChg chg="mod">
          <ac:chgData name="Mariana Debbe" userId="S::mariana.debbe@undp.org::53331d0c-ceca-4532-a20b-ef594a2f8403" providerId="AD" clId="Web-{D6ADEFCE-32E2-40BB-BD5B-12078A8AE787}" dt="2022-10-26T21:02:24.577" v="221" actId="1076"/>
          <ac:spMkLst>
            <pc:docMk/>
            <pc:sldMk cId="20875624" sldId="264"/>
            <ac:spMk id="2" creationId="{00000000-0000-0000-0000-000000000000}"/>
          </ac:spMkLst>
        </pc:spChg>
        <pc:spChg chg="mod">
          <ac:chgData name="Mariana Debbe" userId="S::mariana.debbe@undp.org::53331d0c-ceca-4532-a20b-ef594a2f8403" providerId="AD" clId="Web-{D6ADEFCE-32E2-40BB-BD5B-12078A8AE787}" dt="2022-10-26T21:02:21.999" v="220" actId="1076"/>
          <ac:spMkLst>
            <pc:docMk/>
            <pc:sldMk cId="20875624" sldId="264"/>
            <ac:spMk id="3" creationId="{00000000-0000-0000-0000-000000000000}"/>
          </ac:spMkLst>
        </pc:spChg>
      </pc:sldChg>
      <pc:sldChg chg="modSp add replId">
        <pc:chgData name="Mariana Debbe" userId="S::mariana.debbe@undp.org::53331d0c-ceca-4532-a20b-ef594a2f8403" providerId="AD" clId="Web-{D6ADEFCE-32E2-40BB-BD5B-12078A8AE787}" dt="2022-10-26T21:03:18.719" v="234" actId="20577"/>
        <pc:sldMkLst>
          <pc:docMk/>
          <pc:sldMk cId="2401223423" sldId="265"/>
        </pc:sldMkLst>
        <pc:spChg chg="mod">
          <ac:chgData name="Mariana Debbe" userId="S::mariana.debbe@undp.org::53331d0c-ceca-4532-a20b-ef594a2f8403" providerId="AD" clId="Web-{D6ADEFCE-32E2-40BB-BD5B-12078A8AE787}" dt="2022-10-26T21:03:18.719" v="234" actId="20577"/>
          <ac:spMkLst>
            <pc:docMk/>
            <pc:sldMk cId="2401223423" sldId="265"/>
            <ac:spMk id="2" creationId="{00000000-0000-0000-0000-000000000000}"/>
          </ac:spMkLst>
        </pc:spChg>
        <pc:spChg chg="mod">
          <ac:chgData name="Mariana Debbe" userId="S::mariana.debbe@undp.org::53331d0c-ceca-4532-a20b-ef594a2f8403" providerId="AD" clId="Web-{D6ADEFCE-32E2-40BB-BD5B-12078A8AE787}" dt="2022-10-26T21:03:08.860" v="233" actId="20577"/>
          <ac:spMkLst>
            <pc:docMk/>
            <pc:sldMk cId="2401223423" sldId="265"/>
            <ac:spMk id="3" creationId="{00000000-0000-0000-0000-000000000000}"/>
          </ac:spMkLst>
        </pc:spChg>
      </pc:sldChg>
      <pc:sldChg chg="addSp delSp modSp add replId">
        <pc:chgData name="Mariana Debbe" userId="S::mariana.debbe@undp.org::53331d0c-ceca-4532-a20b-ef594a2f8403" providerId="AD" clId="Web-{D6ADEFCE-32E2-40BB-BD5B-12078A8AE787}" dt="2022-10-26T21:05:23.364" v="260" actId="1076"/>
        <pc:sldMkLst>
          <pc:docMk/>
          <pc:sldMk cId="124092272" sldId="266"/>
        </pc:sldMkLst>
        <pc:spChg chg="mod">
          <ac:chgData name="Mariana Debbe" userId="S::mariana.debbe@undp.org::53331d0c-ceca-4532-a20b-ef594a2f8403" providerId="AD" clId="Web-{D6ADEFCE-32E2-40BB-BD5B-12078A8AE787}" dt="2022-10-26T21:05:18.582" v="259" actId="1076"/>
          <ac:spMkLst>
            <pc:docMk/>
            <pc:sldMk cId="124092272" sldId="266"/>
            <ac:spMk id="2" creationId="{00000000-0000-0000-0000-000000000000}"/>
          </ac:spMkLst>
        </pc:spChg>
        <pc:spChg chg="del mod">
          <ac:chgData name="Mariana Debbe" userId="S::mariana.debbe@undp.org::53331d0c-ceca-4532-a20b-ef594a2f8403" providerId="AD" clId="Web-{D6ADEFCE-32E2-40BB-BD5B-12078A8AE787}" dt="2022-10-26T21:03:57.298" v="246"/>
          <ac:spMkLst>
            <pc:docMk/>
            <pc:sldMk cId="124092272" sldId="266"/>
            <ac:spMk id="3" creationId="{00000000-0000-0000-0000-000000000000}"/>
          </ac:spMkLst>
        </pc:spChg>
        <pc:spChg chg="add mod">
          <ac:chgData name="Mariana Debbe" userId="S::mariana.debbe@undp.org::53331d0c-ceca-4532-a20b-ef594a2f8403" providerId="AD" clId="Web-{D6ADEFCE-32E2-40BB-BD5B-12078A8AE787}" dt="2022-10-26T21:05:23.364" v="260" actId="1076"/>
          <ac:spMkLst>
            <pc:docMk/>
            <pc:sldMk cId="124092272" sldId="266"/>
            <ac:spMk id="7" creationId="{81B18FBE-299B-CC3A-AB42-6CF684218EC2}"/>
          </ac:spMkLst>
        </pc:spChg>
      </pc:sldChg>
    </pc:docChg>
  </pc:docChgLst>
  <pc:docChgLst>
    <pc:chgData name="Mariana Debbe" userId="S::mariana.debbe@undp.org::53331d0c-ceca-4532-a20b-ef594a2f8403" providerId="AD" clId="Web-{4A0E961E-41D4-B1F4-7476-63F64F383D7C}"/>
    <pc:docChg chg="addSld delSld modSld sldOrd addMainMaster modMainMaster">
      <pc:chgData name="Mariana Debbe" userId="S::mariana.debbe@undp.org::53331d0c-ceca-4532-a20b-ef594a2f8403" providerId="AD" clId="Web-{4A0E961E-41D4-B1F4-7476-63F64F383D7C}" dt="2022-10-27T16:01:06.610" v="49" actId="20577"/>
      <pc:docMkLst>
        <pc:docMk/>
      </pc:docMkLst>
      <pc:sldChg chg="modSp">
        <pc:chgData name="Mariana Debbe" userId="S::mariana.debbe@undp.org::53331d0c-ceca-4532-a20b-ef594a2f8403" providerId="AD" clId="Web-{4A0E961E-41D4-B1F4-7476-63F64F383D7C}" dt="2022-10-27T16:01:06.610" v="49" actId="20577"/>
        <pc:sldMkLst>
          <pc:docMk/>
          <pc:sldMk cId="2743297960" sldId="259"/>
        </pc:sldMkLst>
        <pc:spChg chg="mod">
          <ac:chgData name="Mariana Debbe" userId="S::mariana.debbe@undp.org::53331d0c-ceca-4532-a20b-ef594a2f8403" providerId="AD" clId="Web-{4A0E961E-41D4-B1F4-7476-63F64F383D7C}" dt="2022-10-27T16:01:06.610" v="49" actId="20577"/>
          <ac:spMkLst>
            <pc:docMk/>
            <pc:sldMk cId="2743297960" sldId="259"/>
            <ac:spMk id="3" creationId="{00000000-0000-0000-0000-000000000000}"/>
          </ac:spMkLst>
        </pc:spChg>
      </pc:sldChg>
      <pc:sldChg chg="del">
        <pc:chgData name="Mariana Debbe" userId="S::mariana.debbe@undp.org::53331d0c-ceca-4532-a20b-ef594a2f8403" providerId="AD" clId="Web-{4A0E961E-41D4-B1F4-7476-63F64F383D7C}" dt="2022-10-27T13:58:47.596" v="3"/>
        <pc:sldMkLst>
          <pc:docMk/>
          <pc:sldMk cId="2591908640" sldId="296"/>
        </pc:sldMkLst>
      </pc:sldChg>
      <pc:sldChg chg="del">
        <pc:chgData name="Mariana Debbe" userId="S::mariana.debbe@undp.org::53331d0c-ceca-4532-a20b-ef594a2f8403" providerId="AD" clId="Web-{4A0E961E-41D4-B1F4-7476-63F64F383D7C}" dt="2022-10-27T13:59:08.660" v="8"/>
        <pc:sldMkLst>
          <pc:docMk/>
          <pc:sldMk cId="3550084305" sldId="297"/>
        </pc:sldMkLst>
      </pc:sldChg>
      <pc:sldChg chg="ord">
        <pc:chgData name="Mariana Debbe" userId="S::mariana.debbe@undp.org::53331d0c-ceca-4532-a20b-ef594a2f8403" providerId="AD" clId="Web-{4A0E961E-41D4-B1F4-7476-63F64F383D7C}" dt="2022-10-27T13:59:20.722" v="9"/>
        <pc:sldMkLst>
          <pc:docMk/>
          <pc:sldMk cId="1844420783" sldId="300"/>
        </pc:sldMkLst>
      </pc:sldChg>
      <pc:sldChg chg="del">
        <pc:chgData name="Mariana Debbe" userId="S::mariana.debbe@undp.org::53331d0c-ceca-4532-a20b-ef594a2f8403" providerId="AD" clId="Web-{4A0E961E-41D4-B1F4-7476-63F64F383D7C}" dt="2022-10-27T13:47:51.593" v="0"/>
        <pc:sldMkLst>
          <pc:docMk/>
          <pc:sldMk cId="1854693972" sldId="302"/>
        </pc:sldMkLst>
      </pc:sldChg>
      <pc:sldChg chg="add replId">
        <pc:chgData name="Mariana Debbe" userId="S::mariana.debbe@undp.org::53331d0c-ceca-4532-a20b-ef594a2f8403" providerId="AD" clId="Web-{4A0E961E-41D4-B1F4-7476-63F64F383D7C}" dt="2022-10-27T13:48:05.671" v="1"/>
        <pc:sldMkLst>
          <pc:docMk/>
          <pc:sldMk cId="1328526462" sldId="341"/>
        </pc:sldMkLst>
      </pc:sldChg>
      <pc:sldChg chg="add">
        <pc:chgData name="Mariana Debbe" userId="S::mariana.debbe@undp.org::53331d0c-ceca-4532-a20b-ef594a2f8403" providerId="AD" clId="Web-{4A0E961E-41D4-B1F4-7476-63F64F383D7C}" dt="2022-10-27T13:58:43.940" v="2"/>
        <pc:sldMkLst>
          <pc:docMk/>
          <pc:sldMk cId="2146169726" sldId="342"/>
        </pc:sldMkLst>
      </pc:sldChg>
      <pc:sldChg chg="add del ord">
        <pc:chgData name="Mariana Debbe" userId="S::mariana.debbe@undp.org::53331d0c-ceca-4532-a20b-ef594a2f8403" providerId="AD" clId="Web-{4A0E961E-41D4-B1F4-7476-63F64F383D7C}" dt="2022-10-27T13:59:05.722" v="7"/>
        <pc:sldMkLst>
          <pc:docMk/>
          <pc:sldMk cId="1746940998" sldId="343"/>
        </pc:sldMkLst>
      </pc:sldChg>
      <pc:sldChg chg="add">
        <pc:chgData name="Mariana Debbe" userId="S::mariana.debbe@undp.org::53331d0c-ceca-4532-a20b-ef594a2f8403" providerId="AD" clId="Web-{4A0E961E-41D4-B1F4-7476-63F64F383D7C}" dt="2022-10-27T13:59:28.191" v="10"/>
        <pc:sldMkLst>
          <pc:docMk/>
          <pc:sldMk cId="1987676504" sldId="344"/>
        </pc:sldMkLst>
      </pc:sldChg>
      <pc:sldChg chg="add">
        <pc:chgData name="Mariana Debbe" userId="S::mariana.debbe@undp.org::53331d0c-ceca-4532-a20b-ef594a2f8403" providerId="AD" clId="Web-{4A0E961E-41D4-B1F4-7476-63F64F383D7C}" dt="2022-10-27T13:59:33.301" v="11"/>
        <pc:sldMkLst>
          <pc:docMk/>
          <pc:sldMk cId="1560441473" sldId="345"/>
        </pc:sldMkLst>
      </pc:sldChg>
      <pc:sldChg chg="add">
        <pc:chgData name="Mariana Debbe" userId="S::mariana.debbe@undp.org::53331d0c-ceca-4532-a20b-ef594a2f8403" providerId="AD" clId="Web-{4A0E961E-41D4-B1F4-7476-63F64F383D7C}" dt="2022-10-27T14:03:28.323" v="12"/>
        <pc:sldMkLst>
          <pc:docMk/>
          <pc:sldMk cId="433412575" sldId="346"/>
        </pc:sldMkLst>
      </pc:sldChg>
      <pc:sldChg chg="add">
        <pc:chgData name="Mariana Debbe" userId="S::mariana.debbe@undp.org::53331d0c-ceca-4532-a20b-ef594a2f8403" providerId="AD" clId="Web-{4A0E961E-41D4-B1F4-7476-63F64F383D7C}" dt="2022-10-27T14:03:28.480" v="13"/>
        <pc:sldMkLst>
          <pc:docMk/>
          <pc:sldMk cId="191763043" sldId="347"/>
        </pc:sldMkLst>
      </pc:sldChg>
      <pc:sldChg chg="add">
        <pc:chgData name="Mariana Debbe" userId="S::mariana.debbe@undp.org::53331d0c-ceca-4532-a20b-ef594a2f8403" providerId="AD" clId="Web-{4A0E961E-41D4-B1F4-7476-63F64F383D7C}" dt="2022-10-27T14:03:28.527" v="14"/>
        <pc:sldMkLst>
          <pc:docMk/>
          <pc:sldMk cId="73122599" sldId="348"/>
        </pc:sldMkLst>
      </pc:sldChg>
      <pc:sldChg chg="add">
        <pc:chgData name="Mariana Debbe" userId="S::mariana.debbe@undp.org::53331d0c-ceca-4532-a20b-ef594a2f8403" providerId="AD" clId="Web-{4A0E961E-41D4-B1F4-7476-63F64F383D7C}" dt="2022-10-27T14:03:28.636" v="15"/>
        <pc:sldMkLst>
          <pc:docMk/>
          <pc:sldMk cId="1227180122" sldId="349"/>
        </pc:sldMkLst>
      </pc:sldChg>
      <pc:sldChg chg="add">
        <pc:chgData name="Mariana Debbe" userId="S::mariana.debbe@undp.org::53331d0c-ceca-4532-a20b-ef594a2f8403" providerId="AD" clId="Web-{4A0E961E-41D4-B1F4-7476-63F64F383D7C}" dt="2022-10-27T14:03:28.714" v="16"/>
        <pc:sldMkLst>
          <pc:docMk/>
          <pc:sldMk cId="1303277921" sldId="350"/>
        </pc:sldMkLst>
      </pc:sldChg>
      <pc:sldChg chg="add">
        <pc:chgData name="Mariana Debbe" userId="S::mariana.debbe@undp.org::53331d0c-ceca-4532-a20b-ef594a2f8403" providerId="AD" clId="Web-{4A0E961E-41D4-B1F4-7476-63F64F383D7C}" dt="2022-10-27T14:03:28.792" v="17"/>
        <pc:sldMkLst>
          <pc:docMk/>
          <pc:sldMk cId="374163515" sldId="351"/>
        </pc:sldMkLst>
      </pc:sldChg>
      <pc:sldChg chg="add">
        <pc:chgData name="Mariana Debbe" userId="S::mariana.debbe@undp.org::53331d0c-ceca-4532-a20b-ef594a2f8403" providerId="AD" clId="Web-{4A0E961E-41D4-B1F4-7476-63F64F383D7C}" dt="2022-10-27T14:03:28.933" v="18"/>
        <pc:sldMkLst>
          <pc:docMk/>
          <pc:sldMk cId="773780428" sldId="352"/>
        </pc:sldMkLst>
      </pc:sldChg>
      <pc:sldChg chg="add">
        <pc:chgData name="Mariana Debbe" userId="S::mariana.debbe@undp.org::53331d0c-ceca-4532-a20b-ef594a2f8403" providerId="AD" clId="Web-{4A0E961E-41D4-B1F4-7476-63F64F383D7C}" dt="2022-10-27T14:03:29.011" v="19"/>
        <pc:sldMkLst>
          <pc:docMk/>
          <pc:sldMk cId="501303334" sldId="353"/>
        </pc:sldMkLst>
      </pc:sldChg>
      <pc:sldChg chg="add">
        <pc:chgData name="Mariana Debbe" userId="S::mariana.debbe@undp.org::53331d0c-ceca-4532-a20b-ef594a2f8403" providerId="AD" clId="Web-{4A0E961E-41D4-B1F4-7476-63F64F383D7C}" dt="2022-10-27T14:03:29.089" v="20"/>
        <pc:sldMkLst>
          <pc:docMk/>
          <pc:sldMk cId="3552265711" sldId="354"/>
        </pc:sldMkLst>
      </pc:sldChg>
      <pc:sldChg chg="add">
        <pc:chgData name="Mariana Debbe" userId="S::mariana.debbe@undp.org::53331d0c-ceca-4532-a20b-ef594a2f8403" providerId="AD" clId="Web-{4A0E961E-41D4-B1F4-7476-63F64F383D7C}" dt="2022-10-27T14:03:29.214" v="21"/>
        <pc:sldMkLst>
          <pc:docMk/>
          <pc:sldMk cId="2769342408" sldId="355"/>
        </pc:sldMkLst>
      </pc:sldChg>
      <pc:sldChg chg="add">
        <pc:chgData name="Mariana Debbe" userId="S::mariana.debbe@undp.org::53331d0c-ceca-4532-a20b-ef594a2f8403" providerId="AD" clId="Web-{4A0E961E-41D4-B1F4-7476-63F64F383D7C}" dt="2022-10-27T14:03:29.323" v="22"/>
        <pc:sldMkLst>
          <pc:docMk/>
          <pc:sldMk cId="2150688348" sldId="356"/>
        </pc:sldMkLst>
      </pc:sldChg>
      <pc:sldChg chg="add">
        <pc:chgData name="Mariana Debbe" userId="S::mariana.debbe@undp.org::53331d0c-ceca-4532-a20b-ef594a2f8403" providerId="AD" clId="Web-{4A0E961E-41D4-B1F4-7476-63F64F383D7C}" dt="2022-10-27T14:03:29.402" v="23"/>
        <pc:sldMkLst>
          <pc:docMk/>
          <pc:sldMk cId="137156438" sldId="357"/>
        </pc:sldMkLst>
      </pc:sldChg>
      <pc:sldChg chg="add">
        <pc:chgData name="Mariana Debbe" userId="S::mariana.debbe@undp.org::53331d0c-ceca-4532-a20b-ef594a2f8403" providerId="AD" clId="Web-{4A0E961E-41D4-B1F4-7476-63F64F383D7C}" dt="2022-10-27T14:03:29.855" v="24"/>
        <pc:sldMkLst>
          <pc:docMk/>
          <pc:sldMk cId="2321794316" sldId="358"/>
        </pc:sldMkLst>
      </pc:sldChg>
      <pc:sldChg chg="add">
        <pc:chgData name="Mariana Debbe" userId="S::mariana.debbe@undp.org::53331d0c-ceca-4532-a20b-ef594a2f8403" providerId="AD" clId="Web-{4A0E961E-41D4-B1F4-7476-63F64F383D7C}" dt="2022-10-27T14:03:29.933" v="25"/>
        <pc:sldMkLst>
          <pc:docMk/>
          <pc:sldMk cId="1658756784" sldId="359"/>
        </pc:sldMkLst>
      </pc:sldChg>
      <pc:sldChg chg="add">
        <pc:chgData name="Mariana Debbe" userId="S::mariana.debbe@undp.org::53331d0c-ceca-4532-a20b-ef594a2f8403" providerId="AD" clId="Web-{4A0E961E-41D4-B1F4-7476-63F64F383D7C}" dt="2022-10-27T14:03:30.011" v="26"/>
        <pc:sldMkLst>
          <pc:docMk/>
          <pc:sldMk cId="2982359765" sldId="360"/>
        </pc:sldMkLst>
      </pc:sldChg>
      <pc:sldChg chg="add">
        <pc:chgData name="Mariana Debbe" userId="S::mariana.debbe@undp.org::53331d0c-ceca-4532-a20b-ef594a2f8403" providerId="AD" clId="Web-{4A0E961E-41D4-B1F4-7476-63F64F383D7C}" dt="2022-10-27T14:03:30.042" v="27"/>
        <pc:sldMkLst>
          <pc:docMk/>
          <pc:sldMk cId="4135808985" sldId="361"/>
        </pc:sldMkLst>
      </pc:sldChg>
      <pc:sldChg chg="add">
        <pc:chgData name="Mariana Debbe" userId="S::mariana.debbe@undp.org::53331d0c-ceca-4532-a20b-ef594a2f8403" providerId="AD" clId="Web-{4A0E961E-41D4-B1F4-7476-63F64F383D7C}" dt="2022-10-27T14:03:30.120" v="28"/>
        <pc:sldMkLst>
          <pc:docMk/>
          <pc:sldMk cId="839854602" sldId="362"/>
        </pc:sldMkLst>
      </pc:sldChg>
      <pc:sldChg chg="add">
        <pc:chgData name="Mariana Debbe" userId="S::mariana.debbe@undp.org::53331d0c-ceca-4532-a20b-ef594a2f8403" providerId="AD" clId="Web-{4A0E961E-41D4-B1F4-7476-63F64F383D7C}" dt="2022-10-27T14:03:30.199" v="29"/>
        <pc:sldMkLst>
          <pc:docMk/>
          <pc:sldMk cId="4255015418" sldId="363"/>
        </pc:sldMkLst>
      </pc:sldChg>
      <pc:sldChg chg="add">
        <pc:chgData name="Mariana Debbe" userId="S::mariana.debbe@undp.org::53331d0c-ceca-4532-a20b-ef594a2f8403" providerId="AD" clId="Web-{4A0E961E-41D4-B1F4-7476-63F64F383D7C}" dt="2022-10-27T14:03:30.261" v="30"/>
        <pc:sldMkLst>
          <pc:docMk/>
          <pc:sldMk cId="2609192183" sldId="364"/>
        </pc:sldMkLst>
      </pc:sldChg>
      <pc:sldChg chg="add">
        <pc:chgData name="Mariana Debbe" userId="S::mariana.debbe@undp.org::53331d0c-ceca-4532-a20b-ef594a2f8403" providerId="AD" clId="Web-{4A0E961E-41D4-B1F4-7476-63F64F383D7C}" dt="2022-10-27T14:03:30.339" v="31"/>
        <pc:sldMkLst>
          <pc:docMk/>
          <pc:sldMk cId="1402966188" sldId="365"/>
        </pc:sldMkLst>
      </pc:sldChg>
      <pc:sldChg chg="add">
        <pc:chgData name="Mariana Debbe" userId="S::mariana.debbe@undp.org::53331d0c-ceca-4532-a20b-ef594a2f8403" providerId="AD" clId="Web-{4A0E961E-41D4-B1F4-7476-63F64F383D7C}" dt="2022-10-27T14:03:30.402" v="32"/>
        <pc:sldMkLst>
          <pc:docMk/>
          <pc:sldMk cId="3080220843" sldId="366"/>
        </pc:sldMkLst>
      </pc:sldChg>
      <pc:sldChg chg="add">
        <pc:chgData name="Mariana Debbe" userId="S::mariana.debbe@undp.org::53331d0c-ceca-4532-a20b-ef594a2f8403" providerId="AD" clId="Web-{4A0E961E-41D4-B1F4-7476-63F64F383D7C}" dt="2022-10-27T14:03:30.449" v="33"/>
        <pc:sldMkLst>
          <pc:docMk/>
          <pc:sldMk cId="4274546225" sldId="367"/>
        </pc:sldMkLst>
      </pc:sldChg>
      <pc:sldChg chg="add">
        <pc:chgData name="Mariana Debbe" userId="S::mariana.debbe@undp.org::53331d0c-ceca-4532-a20b-ef594a2f8403" providerId="AD" clId="Web-{4A0E961E-41D4-B1F4-7476-63F64F383D7C}" dt="2022-10-27T14:03:30.527" v="34"/>
        <pc:sldMkLst>
          <pc:docMk/>
          <pc:sldMk cId="3157429033" sldId="368"/>
        </pc:sldMkLst>
      </pc:sldChg>
      <pc:sldChg chg="add">
        <pc:chgData name="Mariana Debbe" userId="S::mariana.debbe@undp.org::53331d0c-ceca-4532-a20b-ef594a2f8403" providerId="AD" clId="Web-{4A0E961E-41D4-B1F4-7476-63F64F383D7C}" dt="2022-10-27T14:03:30.605" v="35"/>
        <pc:sldMkLst>
          <pc:docMk/>
          <pc:sldMk cId="2079121678" sldId="369"/>
        </pc:sldMkLst>
      </pc:sldChg>
      <pc:sldChg chg="add">
        <pc:chgData name="Mariana Debbe" userId="S::mariana.debbe@undp.org::53331d0c-ceca-4532-a20b-ef594a2f8403" providerId="AD" clId="Web-{4A0E961E-41D4-B1F4-7476-63F64F383D7C}" dt="2022-10-27T14:03:30.683" v="36"/>
        <pc:sldMkLst>
          <pc:docMk/>
          <pc:sldMk cId="2977047241" sldId="370"/>
        </pc:sldMkLst>
      </pc:sldChg>
      <pc:sldChg chg="add">
        <pc:chgData name="Mariana Debbe" userId="S::mariana.debbe@undp.org::53331d0c-ceca-4532-a20b-ef594a2f8403" providerId="AD" clId="Web-{4A0E961E-41D4-B1F4-7476-63F64F383D7C}" dt="2022-10-27T14:03:30.761" v="37"/>
        <pc:sldMkLst>
          <pc:docMk/>
          <pc:sldMk cId="2875407435" sldId="371"/>
        </pc:sldMkLst>
      </pc:sldChg>
      <pc:sldChg chg="add">
        <pc:chgData name="Mariana Debbe" userId="S::mariana.debbe@undp.org::53331d0c-ceca-4532-a20b-ef594a2f8403" providerId="AD" clId="Web-{4A0E961E-41D4-B1F4-7476-63F64F383D7C}" dt="2022-10-27T14:03:30.824" v="38"/>
        <pc:sldMkLst>
          <pc:docMk/>
          <pc:sldMk cId="1036862671" sldId="372"/>
        </pc:sldMkLst>
      </pc:sldChg>
      <pc:sldChg chg="add">
        <pc:chgData name="Mariana Debbe" userId="S::mariana.debbe@undp.org::53331d0c-ceca-4532-a20b-ef594a2f8403" providerId="AD" clId="Web-{4A0E961E-41D4-B1F4-7476-63F64F383D7C}" dt="2022-10-27T14:03:30.917" v="39"/>
        <pc:sldMkLst>
          <pc:docMk/>
          <pc:sldMk cId="1976401853" sldId="373"/>
        </pc:sldMkLst>
      </pc:sldChg>
      <pc:sldChg chg="add">
        <pc:chgData name="Mariana Debbe" userId="S::mariana.debbe@undp.org::53331d0c-ceca-4532-a20b-ef594a2f8403" providerId="AD" clId="Web-{4A0E961E-41D4-B1F4-7476-63F64F383D7C}" dt="2022-10-27T14:03:31.042" v="40"/>
        <pc:sldMkLst>
          <pc:docMk/>
          <pc:sldMk cId="2429181493" sldId="374"/>
        </pc:sldMkLst>
      </pc:sldChg>
      <pc:sldChg chg="add">
        <pc:chgData name="Mariana Debbe" userId="S::mariana.debbe@undp.org::53331d0c-ceca-4532-a20b-ef594a2f8403" providerId="AD" clId="Web-{4A0E961E-41D4-B1F4-7476-63F64F383D7C}" dt="2022-10-27T14:03:31.105" v="41"/>
        <pc:sldMkLst>
          <pc:docMk/>
          <pc:sldMk cId="1021887356" sldId="375"/>
        </pc:sldMkLst>
      </pc:sldChg>
      <pc:sldChg chg="add">
        <pc:chgData name="Mariana Debbe" userId="S::mariana.debbe@undp.org::53331d0c-ceca-4532-a20b-ef594a2f8403" providerId="AD" clId="Web-{4A0E961E-41D4-B1F4-7476-63F64F383D7C}" dt="2022-10-27T14:03:31.167" v="42"/>
        <pc:sldMkLst>
          <pc:docMk/>
          <pc:sldMk cId="3777930958" sldId="376"/>
        </pc:sldMkLst>
      </pc:sldChg>
      <pc:sldChg chg="add">
        <pc:chgData name="Mariana Debbe" userId="S::mariana.debbe@undp.org::53331d0c-ceca-4532-a20b-ef594a2f8403" providerId="AD" clId="Web-{4A0E961E-41D4-B1F4-7476-63F64F383D7C}" dt="2022-10-27T14:03:31.214" v="43"/>
        <pc:sldMkLst>
          <pc:docMk/>
          <pc:sldMk cId="2319028321" sldId="377"/>
        </pc:sldMkLst>
      </pc:sldChg>
      <pc:sldChg chg="add">
        <pc:chgData name="Mariana Debbe" userId="S::mariana.debbe@undp.org::53331d0c-ceca-4532-a20b-ef594a2f8403" providerId="AD" clId="Web-{4A0E961E-41D4-B1F4-7476-63F64F383D7C}" dt="2022-10-27T14:03:31.308" v="44"/>
        <pc:sldMkLst>
          <pc:docMk/>
          <pc:sldMk cId="3847204749" sldId="378"/>
        </pc:sldMkLst>
      </pc:sldChg>
      <pc:sldChg chg="add">
        <pc:chgData name="Mariana Debbe" userId="S::mariana.debbe@undp.org::53331d0c-ceca-4532-a20b-ef594a2f8403" providerId="AD" clId="Web-{4A0E961E-41D4-B1F4-7476-63F64F383D7C}" dt="2022-10-27T14:03:31.449" v="45"/>
        <pc:sldMkLst>
          <pc:docMk/>
          <pc:sldMk cId="4069198205" sldId="379"/>
        </pc:sldMkLst>
      </pc:sldChg>
      <pc:sldChg chg="add">
        <pc:chgData name="Mariana Debbe" userId="S::mariana.debbe@undp.org::53331d0c-ceca-4532-a20b-ef594a2f8403" providerId="AD" clId="Web-{4A0E961E-41D4-B1F4-7476-63F64F383D7C}" dt="2022-10-27T14:03:31.511" v="46"/>
        <pc:sldMkLst>
          <pc:docMk/>
          <pc:sldMk cId="3710797580" sldId="380"/>
        </pc:sldMkLst>
      </pc:sldChg>
      <pc:sldChg chg="add">
        <pc:chgData name="Mariana Debbe" userId="S::mariana.debbe@undp.org::53331d0c-ceca-4532-a20b-ef594a2f8403" providerId="AD" clId="Web-{4A0E961E-41D4-B1F4-7476-63F64F383D7C}" dt="2022-10-27T14:03:31.620" v="47"/>
        <pc:sldMkLst>
          <pc:docMk/>
          <pc:sldMk cId="2256330012" sldId="381"/>
        </pc:sldMkLst>
      </pc:sldChg>
      <pc:sldChg chg="add">
        <pc:chgData name="Mariana Debbe" userId="S::mariana.debbe@undp.org::53331d0c-ceca-4532-a20b-ef594a2f8403" providerId="AD" clId="Web-{4A0E961E-41D4-B1F4-7476-63F64F383D7C}" dt="2022-10-27T14:03:31.745" v="48"/>
        <pc:sldMkLst>
          <pc:docMk/>
          <pc:sldMk cId="283940591" sldId="382"/>
        </pc:sldMkLst>
      </pc:sldChg>
      <pc:sldMasterChg chg="add addSldLayout">
        <pc:chgData name="Mariana Debbe" userId="S::mariana.debbe@undp.org::53331d0c-ceca-4532-a20b-ef594a2f8403" providerId="AD" clId="Web-{4A0E961E-41D4-B1F4-7476-63F64F383D7C}" dt="2022-10-27T14:03:28.323" v="12"/>
        <pc:sldMasterMkLst>
          <pc:docMk/>
          <pc:sldMasterMk cId="0" sldId="2147483771"/>
        </pc:sldMasterMkLst>
        <pc:sldLayoutChg chg="add">
          <pc:chgData name="Mariana Debbe" userId="S::mariana.debbe@undp.org::53331d0c-ceca-4532-a20b-ef594a2f8403" providerId="AD" clId="Web-{4A0E961E-41D4-B1F4-7476-63F64F383D7C}" dt="2022-10-27T14:03:28.323" v="12"/>
          <pc:sldLayoutMkLst>
            <pc:docMk/>
            <pc:sldMasterMk cId="0" sldId="2147483771"/>
            <pc:sldLayoutMk cId="379343747" sldId="2147483660"/>
          </pc:sldLayoutMkLst>
        </pc:sldLayoutChg>
        <pc:sldLayoutChg chg="add">
          <pc:chgData name="Mariana Debbe" userId="S::mariana.debbe@undp.org::53331d0c-ceca-4532-a20b-ef594a2f8403" providerId="AD" clId="Web-{4A0E961E-41D4-B1F4-7476-63F64F383D7C}" dt="2022-10-27T14:03:28.323" v="12"/>
          <pc:sldLayoutMkLst>
            <pc:docMk/>
            <pc:sldMasterMk cId="0" sldId="2147483771"/>
            <pc:sldLayoutMk cId="2815259004" sldId="2147483661"/>
          </pc:sldLayoutMkLst>
        </pc:sldLayoutChg>
        <pc:sldLayoutChg chg="add">
          <pc:chgData name="Mariana Debbe" userId="S::mariana.debbe@undp.org::53331d0c-ceca-4532-a20b-ef594a2f8403" providerId="AD" clId="Web-{4A0E961E-41D4-B1F4-7476-63F64F383D7C}" dt="2022-10-27T14:03:28.323" v="12"/>
          <pc:sldLayoutMkLst>
            <pc:docMk/>
            <pc:sldMasterMk cId="0" sldId="2147483771"/>
            <pc:sldLayoutMk cId="1681855817" sldId="2147483662"/>
          </pc:sldLayoutMkLst>
        </pc:sldLayoutChg>
        <pc:sldLayoutChg chg="add">
          <pc:chgData name="Mariana Debbe" userId="S::mariana.debbe@undp.org::53331d0c-ceca-4532-a20b-ef594a2f8403" providerId="AD" clId="Web-{4A0E961E-41D4-B1F4-7476-63F64F383D7C}" dt="2022-10-27T14:03:28.323" v="12"/>
          <pc:sldLayoutMkLst>
            <pc:docMk/>
            <pc:sldMasterMk cId="0" sldId="2147483771"/>
            <pc:sldLayoutMk cId="1224155920" sldId="2147483664"/>
          </pc:sldLayoutMkLst>
        </pc:sldLayoutChg>
        <pc:sldLayoutChg chg="add">
          <pc:chgData name="Mariana Debbe" userId="S::mariana.debbe@undp.org::53331d0c-ceca-4532-a20b-ef594a2f8403" providerId="AD" clId="Web-{4A0E961E-41D4-B1F4-7476-63F64F383D7C}" dt="2022-10-27T14:03:28.323" v="12"/>
          <pc:sldLayoutMkLst>
            <pc:docMk/>
            <pc:sldMasterMk cId="0" sldId="2147483771"/>
            <pc:sldLayoutMk cId="3574513514" sldId="2147483665"/>
          </pc:sldLayoutMkLst>
        </pc:sldLayoutChg>
        <pc:sldLayoutChg chg="add">
          <pc:chgData name="Mariana Debbe" userId="S::mariana.debbe@undp.org::53331d0c-ceca-4532-a20b-ef594a2f8403" providerId="AD" clId="Web-{4A0E961E-41D4-B1F4-7476-63F64F383D7C}" dt="2022-10-27T14:03:28.323" v="12"/>
          <pc:sldLayoutMkLst>
            <pc:docMk/>
            <pc:sldMasterMk cId="0" sldId="2147483771"/>
            <pc:sldLayoutMk cId="0" sldId="2147483772"/>
          </pc:sldLayoutMkLst>
        </pc:sldLayoutChg>
        <pc:sldLayoutChg chg="add">
          <pc:chgData name="Mariana Debbe" userId="S::mariana.debbe@undp.org::53331d0c-ceca-4532-a20b-ef594a2f8403" providerId="AD" clId="Web-{4A0E961E-41D4-B1F4-7476-63F64F383D7C}" dt="2022-10-27T14:03:28.323" v="12"/>
          <pc:sldLayoutMkLst>
            <pc:docMk/>
            <pc:sldMasterMk cId="0" sldId="2147483771"/>
            <pc:sldLayoutMk cId="0" sldId="2147483773"/>
          </pc:sldLayoutMkLst>
        </pc:sldLayoutChg>
        <pc:sldLayoutChg chg="add">
          <pc:chgData name="Mariana Debbe" userId="S::mariana.debbe@undp.org::53331d0c-ceca-4532-a20b-ef594a2f8403" providerId="AD" clId="Web-{4A0E961E-41D4-B1F4-7476-63F64F383D7C}" dt="2022-10-27T14:03:28.323" v="12"/>
          <pc:sldLayoutMkLst>
            <pc:docMk/>
            <pc:sldMasterMk cId="0" sldId="2147483771"/>
            <pc:sldLayoutMk cId="0" sldId="2147483774"/>
          </pc:sldLayoutMkLst>
        </pc:sldLayoutChg>
        <pc:sldLayoutChg chg="add">
          <pc:chgData name="Mariana Debbe" userId="S::mariana.debbe@undp.org::53331d0c-ceca-4532-a20b-ef594a2f8403" providerId="AD" clId="Web-{4A0E961E-41D4-B1F4-7476-63F64F383D7C}" dt="2022-10-27T14:03:28.323" v="12"/>
          <pc:sldLayoutMkLst>
            <pc:docMk/>
            <pc:sldMasterMk cId="0" sldId="2147483771"/>
            <pc:sldLayoutMk cId="0" sldId="2147483775"/>
          </pc:sldLayoutMkLst>
        </pc:sldLayoutChg>
        <pc:sldLayoutChg chg="add">
          <pc:chgData name="Mariana Debbe" userId="S::mariana.debbe@undp.org::53331d0c-ceca-4532-a20b-ef594a2f8403" providerId="AD" clId="Web-{4A0E961E-41D4-B1F4-7476-63F64F383D7C}" dt="2022-10-27T14:03:28.323" v="12"/>
          <pc:sldLayoutMkLst>
            <pc:docMk/>
            <pc:sldMasterMk cId="0" sldId="2147483771"/>
            <pc:sldLayoutMk cId="0" sldId="2147483776"/>
          </pc:sldLayoutMkLst>
        </pc:sldLayoutChg>
        <pc:sldLayoutChg chg="add">
          <pc:chgData name="Mariana Debbe" userId="S::mariana.debbe@undp.org::53331d0c-ceca-4532-a20b-ef594a2f8403" providerId="AD" clId="Web-{4A0E961E-41D4-B1F4-7476-63F64F383D7C}" dt="2022-10-27T14:03:28.323" v="12"/>
          <pc:sldLayoutMkLst>
            <pc:docMk/>
            <pc:sldMasterMk cId="0" sldId="2147483771"/>
            <pc:sldLayoutMk cId="0" sldId="2147483777"/>
          </pc:sldLayoutMkLst>
        </pc:sldLayoutChg>
        <pc:sldLayoutChg chg="add">
          <pc:chgData name="Mariana Debbe" userId="S::mariana.debbe@undp.org::53331d0c-ceca-4532-a20b-ef594a2f8403" providerId="AD" clId="Web-{4A0E961E-41D4-B1F4-7476-63F64F383D7C}" dt="2022-10-27T14:03:28.323" v="12"/>
          <pc:sldLayoutMkLst>
            <pc:docMk/>
            <pc:sldMasterMk cId="0" sldId="2147483771"/>
            <pc:sldLayoutMk cId="0" sldId="2147483778"/>
          </pc:sldLayoutMkLst>
        </pc:sldLayoutChg>
      </pc:sldMasterChg>
      <pc:sldMasterChg chg="replId modSldLayout">
        <pc:chgData name="Mariana Debbe" userId="S::mariana.debbe@undp.org::53331d0c-ceca-4532-a20b-ef594a2f8403" providerId="AD" clId="Web-{4A0E961E-41D4-B1F4-7476-63F64F383D7C}" dt="2022-10-27T14:03:28.323" v="12"/>
        <pc:sldMasterMkLst>
          <pc:docMk/>
          <pc:sldMasterMk cId="0" sldId="2147483779"/>
        </pc:sldMasterMkLst>
        <pc:sldLayoutChg chg="replId">
          <pc:chgData name="Mariana Debbe" userId="S::mariana.debbe@undp.org::53331d0c-ceca-4532-a20b-ef594a2f8403" providerId="AD" clId="Web-{4A0E961E-41D4-B1F4-7476-63F64F383D7C}" dt="2022-10-27T14:03:28.323" v="12"/>
          <pc:sldLayoutMkLst>
            <pc:docMk/>
            <pc:sldMasterMk cId="0" sldId="2147483779"/>
            <pc:sldLayoutMk cId="0" sldId="2147483780"/>
          </pc:sldLayoutMkLst>
        </pc:sldLayoutChg>
        <pc:sldLayoutChg chg="replId">
          <pc:chgData name="Mariana Debbe" userId="S::mariana.debbe@undp.org::53331d0c-ceca-4532-a20b-ef594a2f8403" providerId="AD" clId="Web-{4A0E961E-41D4-B1F4-7476-63F64F383D7C}" dt="2022-10-27T14:03:28.323" v="12"/>
          <pc:sldLayoutMkLst>
            <pc:docMk/>
            <pc:sldMasterMk cId="0" sldId="2147483779"/>
            <pc:sldLayoutMk cId="0" sldId="2147483781"/>
          </pc:sldLayoutMkLst>
        </pc:sldLayoutChg>
        <pc:sldLayoutChg chg="replId">
          <pc:chgData name="Mariana Debbe" userId="S::mariana.debbe@undp.org::53331d0c-ceca-4532-a20b-ef594a2f8403" providerId="AD" clId="Web-{4A0E961E-41D4-B1F4-7476-63F64F383D7C}" dt="2022-10-27T14:03:28.323" v="12"/>
          <pc:sldLayoutMkLst>
            <pc:docMk/>
            <pc:sldMasterMk cId="0" sldId="2147483779"/>
            <pc:sldLayoutMk cId="0" sldId="2147483782"/>
          </pc:sldLayoutMkLst>
        </pc:sldLayoutChg>
        <pc:sldLayoutChg chg="replId">
          <pc:chgData name="Mariana Debbe" userId="S::mariana.debbe@undp.org::53331d0c-ceca-4532-a20b-ef594a2f8403" providerId="AD" clId="Web-{4A0E961E-41D4-B1F4-7476-63F64F383D7C}" dt="2022-10-27T14:03:28.323" v="12"/>
          <pc:sldLayoutMkLst>
            <pc:docMk/>
            <pc:sldMasterMk cId="0" sldId="2147483779"/>
            <pc:sldLayoutMk cId="0" sldId="2147483783"/>
          </pc:sldLayoutMkLst>
        </pc:sldLayoutChg>
      </pc:sldMasterChg>
    </pc:docChg>
  </pc:docChgLst>
  <pc:docChgLst>
    <pc:chgData name="Mariana Debbe" userId="S::mariana.debbe@undp.org::53331d0c-ceca-4532-a20b-ef594a2f8403" providerId="AD" clId="Web-{3F87E4EB-0815-387B-A5FD-8DB11F066C67}"/>
    <pc:docChg chg="addSld delSld modSld addMainMaster modMainMaster">
      <pc:chgData name="Mariana Debbe" userId="S::mariana.debbe@undp.org::53331d0c-ceca-4532-a20b-ef594a2f8403" providerId="AD" clId="Web-{3F87E4EB-0815-387B-A5FD-8DB11F066C67}" dt="2022-10-27T13:46:55.036" v="316"/>
      <pc:docMkLst>
        <pc:docMk/>
      </pc:docMkLst>
      <pc:sldChg chg="addSp modSp">
        <pc:chgData name="Mariana Debbe" userId="S::mariana.debbe@undp.org::53331d0c-ceca-4532-a20b-ef594a2f8403" providerId="AD" clId="Web-{3F87E4EB-0815-387B-A5FD-8DB11F066C67}" dt="2022-10-27T12:46:59.928" v="1"/>
        <pc:sldMkLst>
          <pc:docMk/>
          <pc:sldMk cId="109857222" sldId="256"/>
        </pc:sldMkLst>
        <pc:spChg chg="add mod">
          <ac:chgData name="Mariana Debbe" userId="S::mariana.debbe@undp.org::53331d0c-ceca-4532-a20b-ef594a2f8403" providerId="AD" clId="Web-{3F87E4EB-0815-387B-A5FD-8DB11F066C67}" dt="2022-10-27T12:46:59.928" v="1"/>
          <ac:spMkLst>
            <pc:docMk/>
            <pc:sldMk cId="109857222" sldId="256"/>
            <ac:spMk id="6" creationId="{4EF5DF13-0E2C-CD9F-1B4A-5EA91B4C118E}"/>
          </ac:spMkLst>
        </pc:spChg>
      </pc:sldChg>
      <pc:sldChg chg="addSp modSp">
        <pc:chgData name="Mariana Debbe" userId="S::mariana.debbe@undp.org::53331d0c-ceca-4532-a20b-ef594a2f8403" providerId="AD" clId="Web-{3F87E4EB-0815-387B-A5FD-8DB11F066C67}" dt="2022-10-27T13:35:52.359" v="244" actId="1076"/>
        <pc:sldMkLst>
          <pc:docMk/>
          <pc:sldMk cId="3783899581" sldId="260"/>
        </pc:sldMkLst>
        <pc:spChg chg="mod">
          <ac:chgData name="Mariana Debbe" userId="S::mariana.debbe@undp.org::53331d0c-ceca-4532-a20b-ef594a2f8403" providerId="AD" clId="Web-{3F87E4EB-0815-387B-A5FD-8DB11F066C67}" dt="2022-10-27T13:02:10.363" v="89" actId="1076"/>
          <ac:spMkLst>
            <pc:docMk/>
            <pc:sldMk cId="3783899581" sldId="260"/>
            <ac:spMk id="2" creationId="{00000000-0000-0000-0000-000000000000}"/>
          </ac:spMkLst>
        </pc:spChg>
        <pc:spChg chg="mod">
          <ac:chgData name="Mariana Debbe" userId="S::mariana.debbe@undp.org::53331d0c-ceca-4532-a20b-ef594a2f8403" providerId="AD" clId="Web-{3F87E4EB-0815-387B-A5FD-8DB11F066C67}" dt="2022-10-27T13:35:46.859" v="242" actId="1076"/>
          <ac:spMkLst>
            <pc:docMk/>
            <pc:sldMk cId="3783899581" sldId="260"/>
            <ac:spMk id="3" creationId="{00000000-0000-0000-0000-000000000000}"/>
          </ac:spMkLst>
        </pc:spChg>
        <pc:spChg chg="add mod">
          <ac:chgData name="Mariana Debbe" userId="S::mariana.debbe@undp.org::53331d0c-ceca-4532-a20b-ef594a2f8403" providerId="AD" clId="Web-{3F87E4EB-0815-387B-A5FD-8DB11F066C67}" dt="2022-10-27T13:35:52.359" v="244" actId="1076"/>
          <ac:spMkLst>
            <pc:docMk/>
            <pc:sldMk cId="3783899581" sldId="260"/>
            <ac:spMk id="6" creationId="{4816652A-86D3-1047-81E6-A7D3343AA124}"/>
          </ac:spMkLst>
        </pc:spChg>
      </pc:sldChg>
      <pc:sldChg chg="del">
        <pc:chgData name="Mariana Debbe" userId="S::mariana.debbe@undp.org::53331d0c-ceca-4532-a20b-ef594a2f8403" providerId="AD" clId="Web-{3F87E4EB-0815-387B-A5FD-8DB11F066C67}" dt="2022-10-27T12:56:07.179" v="61"/>
        <pc:sldMkLst>
          <pc:docMk/>
          <pc:sldMk cId="3167043164" sldId="262"/>
        </pc:sldMkLst>
      </pc:sldChg>
      <pc:sldChg chg="addSp modSp del">
        <pc:chgData name="Mariana Debbe" userId="S::mariana.debbe@undp.org::53331d0c-ceca-4532-a20b-ef594a2f8403" providerId="AD" clId="Web-{3F87E4EB-0815-387B-A5FD-8DB11F066C67}" dt="2022-10-27T12:56:16.430" v="63"/>
        <pc:sldMkLst>
          <pc:docMk/>
          <pc:sldMk cId="124092272" sldId="266"/>
        </pc:sldMkLst>
        <pc:spChg chg="add mod">
          <ac:chgData name="Mariana Debbe" userId="S::mariana.debbe@undp.org::53331d0c-ceca-4532-a20b-ef594a2f8403" providerId="AD" clId="Web-{3F87E4EB-0815-387B-A5FD-8DB11F066C67}" dt="2022-10-27T12:47:05.084" v="3"/>
          <ac:spMkLst>
            <pc:docMk/>
            <pc:sldMk cId="124092272" sldId="266"/>
            <ac:spMk id="3" creationId="{09D5EE08-9B7D-AB7B-09F1-5694EA5994B2}"/>
          </ac:spMkLst>
        </pc:spChg>
        <pc:spChg chg="add mod">
          <ac:chgData name="Mariana Debbe" userId="S::mariana.debbe@undp.org::53331d0c-ceca-4532-a20b-ef594a2f8403" providerId="AD" clId="Web-{3F87E4EB-0815-387B-A5FD-8DB11F066C67}" dt="2022-10-27T12:47:46.867" v="5"/>
          <ac:spMkLst>
            <pc:docMk/>
            <pc:sldMk cId="124092272" sldId="266"/>
            <ac:spMk id="6" creationId="{F4E47147-A2B0-4EC0-9798-DC3A4879853F}"/>
          </ac:spMkLst>
        </pc:spChg>
      </pc:sldChg>
      <pc:sldChg chg="new del">
        <pc:chgData name="Mariana Debbe" userId="S::mariana.debbe@undp.org::53331d0c-ceca-4532-a20b-ef594a2f8403" providerId="AD" clId="Web-{3F87E4EB-0815-387B-A5FD-8DB11F066C67}" dt="2022-10-27T12:50:14.309" v="8"/>
        <pc:sldMkLst>
          <pc:docMk/>
          <pc:sldMk cId="652751355" sldId="267"/>
        </pc:sldMkLst>
      </pc:sldChg>
      <pc:sldChg chg="add">
        <pc:chgData name="Mariana Debbe" userId="S::mariana.debbe@undp.org::53331d0c-ceca-4532-a20b-ef594a2f8403" providerId="AD" clId="Web-{3F87E4EB-0815-387B-A5FD-8DB11F066C67}" dt="2022-10-27T12:50:10.106" v="7"/>
        <pc:sldMkLst>
          <pc:docMk/>
          <pc:sldMk cId="1295364766" sldId="268"/>
        </pc:sldMkLst>
      </pc:sldChg>
      <pc:sldChg chg="new del">
        <pc:chgData name="Mariana Debbe" userId="S::mariana.debbe@undp.org::53331d0c-ceca-4532-a20b-ef594a2f8403" providerId="AD" clId="Web-{3F87E4EB-0815-387B-A5FD-8DB11F066C67}" dt="2022-10-27T12:52:35.360" v="26"/>
        <pc:sldMkLst>
          <pc:docMk/>
          <pc:sldMk cId="2246974143" sldId="269"/>
        </pc:sldMkLst>
      </pc:sldChg>
      <pc:sldChg chg="new del">
        <pc:chgData name="Mariana Debbe" userId="S::mariana.debbe@undp.org::53331d0c-ceca-4532-a20b-ef594a2f8403" providerId="AD" clId="Web-{3F87E4EB-0815-387B-A5FD-8DB11F066C67}" dt="2022-10-27T12:52:43.360" v="28"/>
        <pc:sldMkLst>
          <pc:docMk/>
          <pc:sldMk cId="851270216" sldId="270"/>
        </pc:sldMkLst>
      </pc:sldChg>
      <pc:sldChg chg="new del">
        <pc:chgData name="Mariana Debbe" userId="S::mariana.debbe@undp.org::53331d0c-ceca-4532-a20b-ef594a2f8403" providerId="AD" clId="Web-{3F87E4EB-0815-387B-A5FD-8DB11F066C67}" dt="2022-10-27T12:54:14.926" v="46"/>
        <pc:sldMkLst>
          <pc:docMk/>
          <pc:sldMk cId="2876111679" sldId="271"/>
        </pc:sldMkLst>
      </pc:sldChg>
      <pc:sldChg chg="new del">
        <pc:chgData name="Mariana Debbe" userId="S::mariana.debbe@undp.org::53331d0c-ceca-4532-a20b-ef594a2f8403" providerId="AD" clId="Web-{3F87E4EB-0815-387B-A5FD-8DB11F066C67}" dt="2022-10-27T12:54:16.441" v="47"/>
        <pc:sldMkLst>
          <pc:docMk/>
          <pc:sldMk cId="754975689" sldId="272"/>
        </pc:sldMkLst>
      </pc:sldChg>
      <pc:sldChg chg="new del">
        <pc:chgData name="Mariana Debbe" userId="S::mariana.debbe@undp.org::53331d0c-ceca-4532-a20b-ef594a2f8403" providerId="AD" clId="Web-{3F87E4EB-0815-387B-A5FD-8DB11F066C67}" dt="2022-10-27T12:54:17.723" v="48"/>
        <pc:sldMkLst>
          <pc:docMk/>
          <pc:sldMk cId="1583606556" sldId="273"/>
        </pc:sldMkLst>
      </pc:sldChg>
      <pc:sldChg chg="new del">
        <pc:chgData name="Mariana Debbe" userId="S::mariana.debbe@undp.org::53331d0c-ceca-4532-a20b-ef594a2f8403" providerId="AD" clId="Web-{3F87E4EB-0815-387B-A5FD-8DB11F066C67}" dt="2022-10-27T12:54:18.879" v="49"/>
        <pc:sldMkLst>
          <pc:docMk/>
          <pc:sldMk cId="3127642457" sldId="274"/>
        </pc:sldMkLst>
      </pc:sldChg>
      <pc:sldChg chg="new del">
        <pc:chgData name="Mariana Debbe" userId="S::mariana.debbe@undp.org::53331d0c-ceca-4532-a20b-ef594a2f8403" providerId="AD" clId="Web-{3F87E4EB-0815-387B-A5FD-8DB11F066C67}" dt="2022-10-27T12:54:19.910" v="50"/>
        <pc:sldMkLst>
          <pc:docMk/>
          <pc:sldMk cId="367003614" sldId="275"/>
        </pc:sldMkLst>
      </pc:sldChg>
      <pc:sldChg chg="new del">
        <pc:chgData name="Mariana Debbe" userId="S::mariana.debbe@undp.org::53331d0c-ceca-4532-a20b-ef594a2f8403" providerId="AD" clId="Web-{3F87E4EB-0815-387B-A5FD-8DB11F066C67}" dt="2022-10-27T12:54:20.817" v="51"/>
        <pc:sldMkLst>
          <pc:docMk/>
          <pc:sldMk cId="3350018933" sldId="276"/>
        </pc:sldMkLst>
      </pc:sldChg>
      <pc:sldChg chg="new del">
        <pc:chgData name="Mariana Debbe" userId="S::mariana.debbe@undp.org::53331d0c-ceca-4532-a20b-ef594a2f8403" providerId="AD" clId="Web-{3F87E4EB-0815-387B-A5FD-8DB11F066C67}" dt="2022-10-27T12:54:21.488" v="52"/>
        <pc:sldMkLst>
          <pc:docMk/>
          <pc:sldMk cId="902812739" sldId="277"/>
        </pc:sldMkLst>
      </pc:sldChg>
      <pc:sldChg chg="new del">
        <pc:chgData name="Mariana Debbe" userId="S::mariana.debbe@undp.org::53331d0c-ceca-4532-a20b-ef594a2f8403" providerId="AD" clId="Web-{3F87E4EB-0815-387B-A5FD-8DB11F066C67}" dt="2022-10-27T12:54:22.239" v="53"/>
        <pc:sldMkLst>
          <pc:docMk/>
          <pc:sldMk cId="4148496986" sldId="278"/>
        </pc:sldMkLst>
      </pc:sldChg>
      <pc:sldChg chg="new del">
        <pc:chgData name="Mariana Debbe" userId="S::mariana.debbe@undp.org::53331d0c-ceca-4532-a20b-ef594a2f8403" providerId="AD" clId="Web-{3F87E4EB-0815-387B-A5FD-8DB11F066C67}" dt="2022-10-27T12:54:22.660" v="54"/>
        <pc:sldMkLst>
          <pc:docMk/>
          <pc:sldMk cId="4243168926" sldId="279"/>
        </pc:sldMkLst>
      </pc:sldChg>
      <pc:sldChg chg="new del">
        <pc:chgData name="Mariana Debbe" userId="S::mariana.debbe@undp.org::53331d0c-ceca-4532-a20b-ef594a2f8403" providerId="AD" clId="Web-{3F87E4EB-0815-387B-A5FD-8DB11F066C67}" dt="2022-10-27T12:54:23.332" v="55"/>
        <pc:sldMkLst>
          <pc:docMk/>
          <pc:sldMk cId="3789108364" sldId="280"/>
        </pc:sldMkLst>
      </pc:sldChg>
      <pc:sldChg chg="new del">
        <pc:chgData name="Mariana Debbe" userId="S::mariana.debbe@undp.org::53331d0c-ceca-4532-a20b-ef594a2f8403" providerId="AD" clId="Web-{3F87E4EB-0815-387B-A5FD-8DB11F066C67}" dt="2022-10-27T12:54:23.723" v="56"/>
        <pc:sldMkLst>
          <pc:docMk/>
          <pc:sldMk cId="3363525762" sldId="281"/>
        </pc:sldMkLst>
      </pc:sldChg>
      <pc:sldChg chg="new del">
        <pc:chgData name="Mariana Debbe" userId="S::mariana.debbe@undp.org::53331d0c-ceca-4532-a20b-ef594a2f8403" providerId="AD" clId="Web-{3F87E4EB-0815-387B-A5FD-8DB11F066C67}" dt="2022-10-27T12:54:24.270" v="57"/>
        <pc:sldMkLst>
          <pc:docMk/>
          <pc:sldMk cId="2249183218" sldId="282"/>
        </pc:sldMkLst>
      </pc:sldChg>
      <pc:sldChg chg="new del">
        <pc:chgData name="Mariana Debbe" userId="S::mariana.debbe@undp.org::53331d0c-ceca-4532-a20b-ef594a2f8403" providerId="AD" clId="Web-{3F87E4EB-0815-387B-A5FD-8DB11F066C67}" dt="2022-10-27T12:54:24.801" v="58"/>
        <pc:sldMkLst>
          <pc:docMk/>
          <pc:sldMk cId="1670024952" sldId="283"/>
        </pc:sldMkLst>
      </pc:sldChg>
      <pc:sldChg chg="new del">
        <pc:chgData name="Mariana Debbe" userId="S::mariana.debbe@undp.org::53331d0c-ceca-4532-a20b-ef594a2f8403" providerId="AD" clId="Web-{3F87E4EB-0815-387B-A5FD-8DB11F066C67}" dt="2022-10-27T12:54:25.817" v="59"/>
        <pc:sldMkLst>
          <pc:docMk/>
          <pc:sldMk cId="803554167" sldId="284"/>
        </pc:sldMkLst>
      </pc:sldChg>
      <pc:sldChg chg="add">
        <pc:chgData name="Mariana Debbe" userId="S::mariana.debbe@undp.org::53331d0c-ceca-4532-a20b-ef594a2f8403" providerId="AD" clId="Web-{3F87E4EB-0815-387B-A5FD-8DB11F066C67}" dt="2022-10-27T12:52:31.907" v="25"/>
        <pc:sldMkLst>
          <pc:docMk/>
          <pc:sldMk cId="2715252034" sldId="285"/>
        </pc:sldMkLst>
      </pc:sldChg>
      <pc:sldChg chg="add">
        <pc:chgData name="Mariana Debbe" userId="S::mariana.debbe@undp.org::53331d0c-ceca-4532-a20b-ef594a2f8403" providerId="AD" clId="Web-{3F87E4EB-0815-387B-A5FD-8DB11F066C67}" dt="2022-10-27T12:52:41.220" v="27"/>
        <pc:sldMkLst>
          <pc:docMk/>
          <pc:sldMk cId="3415427567" sldId="286"/>
        </pc:sldMkLst>
      </pc:sldChg>
      <pc:sldChg chg="add">
        <pc:chgData name="Mariana Debbe" userId="S::mariana.debbe@undp.org::53331d0c-ceca-4532-a20b-ef594a2f8403" providerId="AD" clId="Web-{3F87E4EB-0815-387B-A5FD-8DB11F066C67}" dt="2022-10-27T12:52:50.376" v="29"/>
        <pc:sldMkLst>
          <pc:docMk/>
          <pc:sldMk cId="2575413608" sldId="287"/>
        </pc:sldMkLst>
      </pc:sldChg>
      <pc:sldChg chg="add">
        <pc:chgData name="Mariana Debbe" userId="S::mariana.debbe@undp.org::53331d0c-ceca-4532-a20b-ef594a2f8403" providerId="AD" clId="Web-{3F87E4EB-0815-387B-A5FD-8DB11F066C67}" dt="2022-10-27T12:52:57.970" v="30"/>
        <pc:sldMkLst>
          <pc:docMk/>
          <pc:sldMk cId="3460714412" sldId="288"/>
        </pc:sldMkLst>
      </pc:sldChg>
      <pc:sldChg chg="add">
        <pc:chgData name="Mariana Debbe" userId="S::mariana.debbe@undp.org::53331d0c-ceca-4532-a20b-ef594a2f8403" providerId="AD" clId="Web-{3F87E4EB-0815-387B-A5FD-8DB11F066C67}" dt="2022-10-27T12:53:03.533" v="31"/>
        <pc:sldMkLst>
          <pc:docMk/>
          <pc:sldMk cId="4050389198" sldId="289"/>
        </pc:sldMkLst>
      </pc:sldChg>
      <pc:sldChg chg="add">
        <pc:chgData name="Mariana Debbe" userId="S::mariana.debbe@undp.org::53331d0c-ceca-4532-a20b-ef594a2f8403" providerId="AD" clId="Web-{3F87E4EB-0815-387B-A5FD-8DB11F066C67}" dt="2022-10-27T12:53:07.861" v="32"/>
        <pc:sldMkLst>
          <pc:docMk/>
          <pc:sldMk cId="69792112" sldId="290"/>
        </pc:sldMkLst>
      </pc:sldChg>
      <pc:sldChg chg="add">
        <pc:chgData name="Mariana Debbe" userId="S::mariana.debbe@undp.org::53331d0c-ceca-4532-a20b-ef594a2f8403" providerId="AD" clId="Web-{3F87E4EB-0815-387B-A5FD-8DB11F066C67}" dt="2022-10-27T12:53:13.361" v="33"/>
        <pc:sldMkLst>
          <pc:docMk/>
          <pc:sldMk cId="1894488081" sldId="291"/>
        </pc:sldMkLst>
      </pc:sldChg>
      <pc:sldChg chg="add">
        <pc:chgData name="Mariana Debbe" userId="S::mariana.debbe@undp.org::53331d0c-ceca-4532-a20b-ef594a2f8403" providerId="AD" clId="Web-{3F87E4EB-0815-387B-A5FD-8DB11F066C67}" dt="2022-10-27T12:53:19.268" v="34"/>
        <pc:sldMkLst>
          <pc:docMk/>
          <pc:sldMk cId="4108274443" sldId="292"/>
        </pc:sldMkLst>
      </pc:sldChg>
      <pc:sldChg chg="add">
        <pc:chgData name="Mariana Debbe" userId="S::mariana.debbe@undp.org::53331d0c-ceca-4532-a20b-ef594a2f8403" providerId="AD" clId="Web-{3F87E4EB-0815-387B-A5FD-8DB11F066C67}" dt="2022-10-27T12:53:25.096" v="35"/>
        <pc:sldMkLst>
          <pc:docMk/>
          <pc:sldMk cId="1136874395" sldId="293"/>
        </pc:sldMkLst>
      </pc:sldChg>
      <pc:sldChg chg="add">
        <pc:chgData name="Mariana Debbe" userId="S::mariana.debbe@undp.org::53331d0c-ceca-4532-a20b-ef594a2f8403" providerId="AD" clId="Web-{3F87E4EB-0815-387B-A5FD-8DB11F066C67}" dt="2022-10-27T12:53:31.221" v="36"/>
        <pc:sldMkLst>
          <pc:docMk/>
          <pc:sldMk cId="632880108" sldId="294"/>
        </pc:sldMkLst>
      </pc:sldChg>
      <pc:sldChg chg="add">
        <pc:chgData name="Mariana Debbe" userId="S::mariana.debbe@undp.org::53331d0c-ceca-4532-a20b-ef594a2f8403" providerId="AD" clId="Web-{3F87E4EB-0815-387B-A5FD-8DB11F066C67}" dt="2022-10-27T12:53:36.690" v="37"/>
        <pc:sldMkLst>
          <pc:docMk/>
          <pc:sldMk cId="4019863286" sldId="295"/>
        </pc:sldMkLst>
      </pc:sldChg>
      <pc:sldChg chg="add">
        <pc:chgData name="Mariana Debbe" userId="S::mariana.debbe@undp.org::53331d0c-ceca-4532-a20b-ef594a2f8403" providerId="AD" clId="Web-{3F87E4EB-0815-387B-A5FD-8DB11F066C67}" dt="2022-10-27T12:53:49.847" v="40"/>
        <pc:sldMkLst>
          <pc:docMk/>
          <pc:sldMk cId="2591908640" sldId="296"/>
        </pc:sldMkLst>
      </pc:sldChg>
      <pc:sldChg chg="add del">
        <pc:chgData name="Mariana Debbe" userId="S::mariana.debbe@undp.org::53331d0c-ceca-4532-a20b-ef594a2f8403" providerId="AD" clId="Web-{3F87E4EB-0815-387B-A5FD-8DB11F066C67}" dt="2022-10-27T12:53:47.847" v="39"/>
        <pc:sldMkLst>
          <pc:docMk/>
          <pc:sldMk cId="4207419819" sldId="296"/>
        </pc:sldMkLst>
      </pc:sldChg>
      <pc:sldChg chg="add">
        <pc:chgData name="Mariana Debbe" userId="S::mariana.debbe@undp.org::53331d0c-ceca-4532-a20b-ef594a2f8403" providerId="AD" clId="Web-{3F87E4EB-0815-387B-A5FD-8DB11F066C67}" dt="2022-10-27T12:53:53.472" v="41"/>
        <pc:sldMkLst>
          <pc:docMk/>
          <pc:sldMk cId="3550084305" sldId="297"/>
        </pc:sldMkLst>
      </pc:sldChg>
      <pc:sldChg chg="add">
        <pc:chgData name="Mariana Debbe" userId="S::mariana.debbe@undp.org::53331d0c-ceca-4532-a20b-ef594a2f8403" providerId="AD" clId="Web-{3F87E4EB-0815-387B-A5FD-8DB11F066C67}" dt="2022-10-27T12:53:57.441" v="42"/>
        <pc:sldMkLst>
          <pc:docMk/>
          <pc:sldMk cId="2126281879" sldId="298"/>
        </pc:sldMkLst>
      </pc:sldChg>
      <pc:sldChg chg="add">
        <pc:chgData name="Mariana Debbe" userId="S::mariana.debbe@undp.org::53331d0c-ceca-4532-a20b-ef594a2f8403" providerId="AD" clId="Web-{3F87E4EB-0815-387B-A5FD-8DB11F066C67}" dt="2022-10-27T12:54:02.300" v="43"/>
        <pc:sldMkLst>
          <pc:docMk/>
          <pc:sldMk cId="2405384605" sldId="299"/>
        </pc:sldMkLst>
      </pc:sldChg>
      <pc:sldChg chg="add">
        <pc:chgData name="Mariana Debbe" userId="S::mariana.debbe@undp.org::53331d0c-ceca-4532-a20b-ef594a2f8403" providerId="AD" clId="Web-{3F87E4EB-0815-387B-A5FD-8DB11F066C67}" dt="2022-10-27T12:54:06.910" v="44"/>
        <pc:sldMkLst>
          <pc:docMk/>
          <pc:sldMk cId="1844420783" sldId="300"/>
        </pc:sldMkLst>
      </pc:sldChg>
      <pc:sldChg chg="add">
        <pc:chgData name="Mariana Debbe" userId="S::mariana.debbe@undp.org::53331d0c-ceca-4532-a20b-ef594a2f8403" providerId="AD" clId="Web-{3F87E4EB-0815-387B-A5FD-8DB11F066C67}" dt="2022-10-27T12:54:12.504" v="45"/>
        <pc:sldMkLst>
          <pc:docMk/>
          <pc:sldMk cId="2716068140" sldId="301"/>
        </pc:sldMkLst>
      </pc:sldChg>
      <pc:sldChg chg="add replId">
        <pc:chgData name="Mariana Debbe" userId="S::mariana.debbe@undp.org::53331d0c-ceca-4532-a20b-ef594a2f8403" providerId="AD" clId="Web-{3F87E4EB-0815-387B-A5FD-8DB11F066C67}" dt="2022-10-27T12:56:02.460" v="60"/>
        <pc:sldMkLst>
          <pc:docMk/>
          <pc:sldMk cId="1854693972" sldId="302"/>
        </pc:sldMkLst>
      </pc:sldChg>
      <pc:sldChg chg="add replId">
        <pc:chgData name="Mariana Debbe" userId="S::mariana.debbe@undp.org::53331d0c-ceca-4532-a20b-ef594a2f8403" providerId="AD" clId="Web-{3F87E4EB-0815-387B-A5FD-8DB11F066C67}" dt="2022-10-27T12:56:12.976" v="62"/>
        <pc:sldMkLst>
          <pc:docMk/>
          <pc:sldMk cId="687386054" sldId="303"/>
        </pc:sldMkLst>
      </pc:sldChg>
      <pc:sldChg chg="add del">
        <pc:chgData name="Mariana Debbe" userId="S::mariana.debbe@undp.org::53331d0c-ceca-4532-a20b-ef594a2f8403" providerId="AD" clId="Web-{3F87E4EB-0815-387B-A5FD-8DB11F066C67}" dt="2022-10-27T13:46:50.802" v="298"/>
        <pc:sldMkLst>
          <pc:docMk/>
          <pc:sldMk cId="1117998202" sldId="304"/>
        </pc:sldMkLst>
      </pc:sldChg>
      <pc:sldChg chg="add del">
        <pc:chgData name="Mariana Debbe" userId="S::mariana.debbe@undp.org::53331d0c-ceca-4532-a20b-ef594a2f8403" providerId="AD" clId="Web-{3F87E4EB-0815-387B-A5FD-8DB11F066C67}" dt="2022-10-27T13:46:50.192" v="297"/>
        <pc:sldMkLst>
          <pc:docMk/>
          <pc:sldMk cId="672144712" sldId="305"/>
        </pc:sldMkLst>
      </pc:sldChg>
      <pc:sldChg chg="add del">
        <pc:chgData name="Mariana Debbe" userId="S::mariana.debbe@undp.org::53331d0c-ceca-4532-a20b-ef594a2f8403" providerId="AD" clId="Web-{3F87E4EB-0815-387B-A5FD-8DB11F066C67}" dt="2022-10-27T13:46:49.317" v="296"/>
        <pc:sldMkLst>
          <pc:docMk/>
          <pc:sldMk cId="3455013232" sldId="306"/>
        </pc:sldMkLst>
      </pc:sldChg>
      <pc:sldChg chg="add del">
        <pc:chgData name="Mariana Debbe" userId="S::mariana.debbe@undp.org::53331d0c-ceca-4532-a20b-ef594a2f8403" providerId="AD" clId="Web-{3F87E4EB-0815-387B-A5FD-8DB11F066C67}" dt="2022-10-27T13:46:48.520" v="295"/>
        <pc:sldMkLst>
          <pc:docMk/>
          <pc:sldMk cId="1521861889" sldId="307"/>
        </pc:sldMkLst>
      </pc:sldChg>
      <pc:sldChg chg="add del">
        <pc:chgData name="Mariana Debbe" userId="S::mariana.debbe@undp.org::53331d0c-ceca-4532-a20b-ef594a2f8403" providerId="AD" clId="Web-{3F87E4EB-0815-387B-A5FD-8DB11F066C67}" dt="2022-10-27T13:46:48.004" v="294"/>
        <pc:sldMkLst>
          <pc:docMk/>
          <pc:sldMk cId="449958423" sldId="308"/>
        </pc:sldMkLst>
      </pc:sldChg>
      <pc:sldChg chg="add del">
        <pc:chgData name="Mariana Debbe" userId="S::mariana.debbe@undp.org::53331d0c-ceca-4532-a20b-ef594a2f8403" providerId="AD" clId="Web-{3F87E4EB-0815-387B-A5FD-8DB11F066C67}" dt="2022-10-27T13:46:46.957" v="293"/>
        <pc:sldMkLst>
          <pc:docMk/>
          <pc:sldMk cId="3765492361" sldId="309"/>
        </pc:sldMkLst>
      </pc:sldChg>
      <pc:sldChg chg="add del">
        <pc:chgData name="Mariana Debbe" userId="S::mariana.debbe@undp.org::53331d0c-ceca-4532-a20b-ef594a2f8403" providerId="AD" clId="Web-{3F87E4EB-0815-387B-A5FD-8DB11F066C67}" dt="2022-10-27T13:46:46.067" v="292"/>
        <pc:sldMkLst>
          <pc:docMk/>
          <pc:sldMk cId="1465781209" sldId="310"/>
        </pc:sldMkLst>
      </pc:sldChg>
      <pc:sldChg chg="add del">
        <pc:chgData name="Mariana Debbe" userId="S::mariana.debbe@undp.org::53331d0c-ceca-4532-a20b-ef594a2f8403" providerId="AD" clId="Web-{3F87E4EB-0815-387B-A5FD-8DB11F066C67}" dt="2022-10-27T13:46:45.098" v="291"/>
        <pc:sldMkLst>
          <pc:docMk/>
          <pc:sldMk cId="2842989178" sldId="311"/>
        </pc:sldMkLst>
      </pc:sldChg>
      <pc:sldChg chg="add del">
        <pc:chgData name="Mariana Debbe" userId="S::mariana.debbe@undp.org::53331d0c-ceca-4532-a20b-ef594a2f8403" providerId="AD" clId="Web-{3F87E4EB-0815-387B-A5FD-8DB11F066C67}" dt="2022-10-27T13:46:43.801" v="290"/>
        <pc:sldMkLst>
          <pc:docMk/>
          <pc:sldMk cId="2086791392" sldId="312"/>
        </pc:sldMkLst>
      </pc:sldChg>
      <pc:sldChg chg="add del">
        <pc:chgData name="Mariana Debbe" userId="S::mariana.debbe@undp.org::53331d0c-ceca-4532-a20b-ef594a2f8403" providerId="AD" clId="Web-{3F87E4EB-0815-387B-A5FD-8DB11F066C67}" dt="2022-10-27T13:46:42.660" v="289"/>
        <pc:sldMkLst>
          <pc:docMk/>
          <pc:sldMk cId="4015254034" sldId="313"/>
        </pc:sldMkLst>
      </pc:sldChg>
      <pc:sldChg chg="add del">
        <pc:chgData name="Mariana Debbe" userId="S::mariana.debbe@undp.org::53331d0c-ceca-4532-a20b-ef594a2f8403" providerId="AD" clId="Web-{3F87E4EB-0815-387B-A5FD-8DB11F066C67}" dt="2022-10-27T13:46:41.395" v="288"/>
        <pc:sldMkLst>
          <pc:docMk/>
          <pc:sldMk cId="2431462318" sldId="314"/>
        </pc:sldMkLst>
      </pc:sldChg>
      <pc:sldChg chg="add del">
        <pc:chgData name="Mariana Debbe" userId="S::mariana.debbe@undp.org::53331d0c-ceca-4532-a20b-ef594a2f8403" providerId="AD" clId="Web-{3F87E4EB-0815-387B-A5FD-8DB11F066C67}" dt="2022-10-27T13:46:40.676" v="287"/>
        <pc:sldMkLst>
          <pc:docMk/>
          <pc:sldMk cId="1209096780" sldId="315"/>
        </pc:sldMkLst>
      </pc:sldChg>
      <pc:sldChg chg="add del">
        <pc:chgData name="Mariana Debbe" userId="S::mariana.debbe@undp.org::53331d0c-ceca-4532-a20b-ef594a2f8403" providerId="AD" clId="Web-{3F87E4EB-0815-387B-A5FD-8DB11F066C67}" dt="2022-10-27T13:46:39.957" v="286"/>
        <pc:sldMkLst>
          <pc:docMk/>
          <pc:sldMk cId="2335236144" sldId="316"/>
        </pc:sldMkLst>
      </pc:sldChg>
      <pc:sldChg chg="add del">
        <pc:chgData name="Mariana Debbe" userId="S::mariana.debbe@undp.org::53331d0c-ceca-4532-a20b-ef594a2f8403" providerId="AD" clId="Web-{3F87E4EB-0815-387B-A5FD-8DB11F066C67}" dt="2022-10-27T13:46:39.176" v="285"/>
        <pc:sldMkLst>
          <pc:docMk/>
          <pc:sldMk cId="838010677" sldId="317"/>
        </pc:sldMkLst>
      </pc:sldChg>
      <pc:sldChg chg="add del">
        <pc:chgData name="Mariana Debbe" userId="S::mariana.debbe@undp.org::53331d0c-ceca-4532-a20b-ef594a2f8403" providerId="AD" clId="Web-{3F87E4EB-0815-387B-A5FD-8DB11F066C67}" dt="2022-10-27T13:46:38.582" v="284"/>
        <pc:sldMkLst>
          <pc:docMk/>
          <pc:sldMk cId="878453500" sldId="318"/>
        </pc:sldMkLst>
      </pc:sldChg>
      <pc:sldChg chg="add del">
        <pc:chgData name="Mariana Debbe" userId="S::mariana.debbe@undp.org::53331d0c-ceca-4532-a20b-ef594a2f8403" providerId="AD" clId="Web-{3F87E4EB-0815-387B-A5FD-8DB11F066C67}" dt="2022-10-27T13:46:37.879" v="283"/>
        <pc:sldMkLst>
          <pc:docMk/>
          <pc:sldMk cId="3932431101" sldId="319"/>
        </pc:sldMkLst>
      </pc:sldChg>
      <pc:sldChg chg="add del">
        <pc:chgData name="Mariana Debbe" userId="S::mariana.debbe@undp.org::53331d0c-ceca-4532-a20b-ef594a2f8403" providerId="AD" clId="Web-{3F87E4EB-0815-387B-A5FD-8DB11F066C67}" dt="2022-10-27T13:46:37.191" v="282"/>
        <pc:sldMkLst>
          <pc:docMk/>
          <pc:sldMk cId="589946355" sldId="320"/>
        </pc:sldMkLst>
      </pc:sldChg>
      <pc:sldChg chg="add del">
        <pc:chgData name="Mariana Debbe" userId="S::mariana.debbe@undp.org::53331d0c-ceca-4532-a20b-ef594a2f8403" providerId="AD" clId="Web-{3F87E4EB-0815-387B-A5FD-8DB11F066C67}" dt="2022-10-27T13:46:36.129" v="281"/>
        <pc:sldMkLst>
          <pc:docMk/>
          <pc:sldMk cId="606910643" sldId="321"/>
        </pc:sldMkLst>
      </pc:sldChg>
      <pc:sldChg chg="add replId">
        <pc:chgData name="Mariana Debbe" userId="S::mariana.debbe@undp.org::53331d0c-ceca-4532-a20b-ef594a2f8403" providerId="AD" clId="Web-{3F87E4EB-0815-387B-A5FD-8DB11F066C67}" dt="2022-10-27T13:01:45.284" v="82"/>
        <pc:sldMkLst>
          <pc:docMk/>
          <pc:sldMk cId="459213677" sldId="322"/>
        </pc:sldMkLst>
      </pc:sldChg>
      <pc:sldChg chg="add">
        <pc:chgData name="Mariana Debbe" userId="S::mariana.debbe@undp.org::53331d0c-ceca-4532-a20b-ef594a2f8403" providerId="AD" clId="Web-{3F87E4EB-0815-387B-A5FD-8DB11F066C67}" dt="2022-10-27T13:46:53.145" v="299"/>
        <pc:sldMkLst>
          <pc:docMk/>
          <pc:sldMk cId="2278188079" sldId="323"/>
        </pc:sldMkLst>
      </pc:sldChg>
      <pc:sldChg chg="add del">
        <pc:chgData name="Mariana Debbe" userId="S::mariana.debbe@undp.org::53331d0c-ceca-4532-a20b-ef594a2f8403" providerId="AD" clId="Web-{3F87E4EB-0815-387B-A5FD-8DB11F066C67}" dt="2022-10-27T13:46:26.175" v="280"/>
        <pc:sldMkLst>
          <pc:docMk/>
          <pc:sldMk cId="2534409793" sldId="323"/>
        </pc:sldMkLst>
      </pc:sldChg>
      <pc:sldChg chg="add">
        <pc:chgData name="Mariana Debbe" userId="S::mariana.debbe@undp.org::53331d0c-ceca-4532-a20b-ef594a2f8403" providerId="AD" clId="Web-{3F87E4EB-0815-387B-A5FD-8DB11F066C67}" dt="2022-10-27T13:46:53.239" v="300"/>
        <pc:sldMkLst>
          <pc:docMk/>
          <pc:sldMk cId="169774318" sldId="324"/>
        </pc:sldMkLst>
      </pc:sldChg>
      <pc:sldChg chg="add del">
        <pc:chgData name="Mariana Debbe" userId="S::mariana.debbe@undp.org::53331d0c-ceca-4532-a20b-ef594a2f8403" providerId="AD" clId="Web-{3F87E4EB-0815-387B-A5FD-8DB11F066C67}" dt="2022-10-27T13:46:26.160" v="279"/>
        <pc:sldMkLst>
          <pc:docMk/>
          <pc:sldMk cId="3103652702" sldId="324"/>
        </pc:sldMkLst>
      </pc:sldChg>
      <pc:sldChg chg="add del">
        <pc:chgData name="Mariana Debbe" userId="S::mariana.debbe@undp.org::53331d0c-ceca-4532-a20b-ef594a2f8403" providerId="AD" clId="Web-{3F87E4EB-0815-387B-A5FD-8DB11F066C67}" dt="2022-10-27T13:46:26.160" v="278"/>
        <pc:sldMkLst>
          <pc:docMk/>
          <pc:sldMk cId="420272080" sldId="325"/>
        </pc:sldMkLst>
      </pc:sldChg>
      <pc:sldChg chg="add">
        <pc:chgData name="Mariana Debbe" userId="S::mariana.debbe@undp.org::53331d0c-ceca-4532-a20b-ef594a2f8403" providerId="AD" clId="Web-{3F87E4EB-0815-387B-A5FD-8DB11F066C67}" dt="2022-10-27T13:46:53.333" v="301"/>
        <pc:sldMkLst>
          <pc:docMk/>
          <pc:sldMk cId="1348046285" sldId="325"/>
        </pc:sldMkLst>
      </pc:sldChg>
      <pc:sldChg chg="add">
        <pc:chgData name="Mariana Debbe" userId="S::mariana.debbe@undp.org::53331d0c-ceca-4532-a20b-ef594a2f8403" providerId="AD" clId="Web-{3F87E4EB-0815-387B-A5FD-8DB11F066C67}" dt="2022-10-27T13:46:53.379" v="302"/>
        <pc:sldMkLst>
          <pc:docMk/>
          <pc:sldMk cId="271933210" sldId="326"/>
        </pc:sldMkLst>
      </pc:sldChg>
      <pc:sldChg chg="add del">
        <pc:chgData name="Mariana Debbe" userId="S::mariana.debbe@undp.org::53331d0c-ceca-4532-a20b-ef594a2f8403" providerId="AD" clId="Web-{3F87E4EB-0815-387B-A5FD-8DB11F066C67}" dt="2022-10-27T13:46:26.160" v="277"/>
        <pc:sldMkLst>
          <pc:docMk/>
          <pc:sldMk cId="2511999734" sldId="326"/>
        </pc:sldMkLst>
      </pc:sldChg>
      <pc:sldChg chg="add del">
        <pc:chgData name="Mariana Debbe" userId="S::mariana.debbe@undp.org::53331d0c-ceca-4532-a20b-ef594a2f8403" providerId="AD" clId="Web-{3F87E4EB-0815-387B-A5FD-8DB11F066C67}" dt="2022-10-27T13:46:26.160" v="276"/>
        <pc:sldMkLst>
          <pc:docMk/>
          <pc:sldMk cId="978080461" sldId="327"/>
        </pc:sldMkLst>
      </pc:sldChg>
      <pc:sldChg chg="add">
        <pc:chgData name="Mariana Debbe" userId="S::mariana.debbe@undp.org::53331d0c-ceca-4532-a20b-ef594a2f8403" providerId="AD" clId="Web-{3F87E4EB-0815-387B-A5FD-8DB11F066C67}" dt="2022-10-27T13:46:53.520" v="303"/>
        <pc:sldMkLst>
          <pc:docMk/>
          <pc:sldMk cId="1273988255" sldId="327"/>
        </pc:sldMkLst>
      </pc:sldChg>
      <pc:sldChg chg="add del">
        <pc:chgData name="Mariana Debbe" userId="S::mariana.debbe@undp.org::53331d0c-ceca-4532-a20b-ef594a2f8403" providerId="AD" clId="Web-{3F87E4EB-0815-387B-A5FD-8DB11F066C67}" dt="2022-10-27T13:46:26.160" v="275"/>
        <pc:sldMkLst>
          <pc:docMk/>
          <pc:sldMk cId="3957076699" sldId="328"/>
        </pc:sldMkLst>
      </pc:sldChg>
      <pc:sldChg chg="add">
        <pc:chgData name="Mariana Debbe" userId="S::mariana.debbe@undp.org::53331d0c-ceca-4532-a20b-ef594a2f8403" providerId="AD" clId="Web-{3F87E4EB-0815-387B-A5FD-8DB11F066C67}" dt="2022-10-27T13:46:53.583" v="304"/>
        <pc:sldMkLst>
          <pc:docMk/>
          <pc:sldMk cId="4288634752" sldId="328"/>
        </pc:sldMkLst>
      </pc:sldChg>
      <pc:sldChg chg="add">
        <pc:chgData name="Mariana Debbe" userId="S::mariana.debbe@undp.org::53331d0c-ceca-4532-a20b-ef594a2f8403" providerId="AD" clId="Web-{3F87E4EB-0815-387B-A5FD-8DB11F066C67}" dt="2022-10-27T13:46:53.708" v="305"/>
        <pc:sldMkLst>
          <pc:docMk/>
          <pc:sldMk cId="2139083327" sldId="329"/>
        </pc:sldMkLst>
      </pc:sldChg>
      <pc:sldChg chg="add del">
        <pc:chgData name="Mariana Debbe" userId="S::mariana.debbe@undp.org::53331d0c-ceca-4532-a20b-ef594a2f8403" providerId="AD" clId="Web-{3F87E4EB-0815-387B-A5FD-8DB11F066C67}" dt="2022-10-27T13:46:26.160" v="274"/>
        <pc:sldMkLst>
          <pc:docMk/>
          <pc:sldMk cId="4183028513" sldId="329"/>
        </pc:sldMkLst>
      </pc:sldChg>
      <pc:sldChg chg="add del">
        <pc:chgData name="Mariana Debbe" userId="S::mariana.debbe@undp.org::53331d0c-ceca-4532-a20b-ef594a2f8403" providerId="AD" clId="Web-{3F87E4EB-0815-387B-A5FD-8DB11F066C67}" dt="2022-10-27T13:46:26.160" v="273"/>
        <pc:sldMkLst>
          <pc:docMk/>
          <pc:sldMk cId="2056166433" sldId="330"/>
        </pc:sldMkLst>
      </pc:sldChg>
      <pc:sldChg chg="add">
        <pc:chgData name="Mariana Debbe" userId="S::mariana.debbe@undp.org::53331d0c-ceca-4532-a20b-ef594a2f8403" providerId="AD" clId="Web-{3F87E4EB-0815-387B-A5FD-8DB11F066C67}" dt="2022-10-27T13:46:53.848" v="306"/>
        <pc:sldMkLst>
          <pc:docMk/>
          <pc:sldMk cId="3318916577" sldId="330"/>
        </pc:sldMkLst>
      </pc:sldChg>
      <pc:sldChg chg="add del">
        <pc:chgData name="Mariana Debbe" userId="S::mariana.debbe@undp.org::53331d0c-ceca-4532-a20b-ef594a2f8403" providerId="AD" clId="Web-{3F87E4EB-0815-387B-A5FD-8DB11F066C67}" dt="2022-10-27T13:46:26.144" v="272"/>
        <pc:sldMkLst>
          <pc:docMk/>
          <pc:sldMk cId="3390659191" sldId="331"/>
        </pc:sldMkLst>
      </pc:sldChg>
      <pc:sldChg chg="add">
        <pc:chgData name="Mariana Debbe" userId="S::mariana.debbe@undp.org::53331d0c-ceca-4532-a20b-ef594a2f8403" providerId="AD" clId="Web-{3F87E4EB-0815-387B-A5FD-8DB11F066C67}" dt="2022-10-27T13:46:53.926" v="307"/>
        <pc:sldMkLst>
          <pc:docMk/>
          <pc:sldMk cId="4176080509" sldId="331"/>
        </pc:sldMkLst>
      </pc:sldChg>
      <pc:sldChg chg="add">
        <pc:chgData name="Mariana Debbe" userId="S::mariana.debbe@undp.org::53331d0c-ceca-4532-a20b-ef594a2f8403" providerId="AD" clId="Web-{3F87E4EB-0815-387B-A5FD-8DB11F066C67}" dt="2022-10-27T13:46:54.020" v="308"/>
        <pc:sldMkLst>
          <pc:docMk/>
          <pc:sldMk cId="962146951" sldId="332"/>
        </pc:sldMkLst>
      </pc:sldChg>
      <pc:sldChg chg="add del">
        <pc:chgData name="Mariana Debbe" userId="S::mariana.debbe@undp.org::53331d0c-ceca-4532-a20b-ef594a2f8403" providerId="AD" clId="Web-{3F87E4EB-0815-387B-A5FD-8DB11F066C67}" dt="2022-10-27T13:46:26.144" v="271"/>
        <pc:sldMkLst>
          <pc:docMk/>
          <pc:sldMk cId="1056682151" sldId="332"/>
        </pc:sldMkLst>
      </pc:sldChg>
      <pc:sldChg chg="add del">
        <pc:chgData name="Mariana Debbe" userId="S::mariana.debbe@undp.org::53331d0c-ceca-4532-a20b-ef594a2f8403" providerId="AD" clId="Web-{3F87E4EB-0815-387B-A5FD-8DB11F066C67}" dt="2022-10-27T13:46:26.144" v="270"/>
        <pc:sldMkLst>
          <pc:docMk/>
          <pc:sldMk cId="1968141447" sldId="333"/>
        </pc:sldMkLst>
      </pc:sldChg>
      <pc:sldChg chg="add">
        <pc:chgData name="Mariana Debbe" userId="S::mariana.debbe@undp.org::53331d0c-ceca-4532-a20b-ef594a2f8403" providerId="AD" clId="Web-{3F87E4EB-0815-387B-A5FD-8DB11F066C67}" dt="2022-10-27T13:46:54.114" v="309"/>
        <pc:sldMkLst>
          <pc:docMk/>
          <pc:sldMk cId="2694695734" sldId="333"/>
        </pc:sldMkLst>
      </pc:sldChg>
      <pc:sldChg chg="add del">
        <pc:chgData name="Mariana Debbe" userId="S::mariana.debbe@undp.org::53331d0c-ceca-4532-a20b-ef594a2f8403" providerId="AD" clId="Web-{3F87E4EB-0815-387B-A5FD-8DB11F066C67}" dt="2022-10-27T13:46:26.144" v="269"/>
        <pc:sldMkLst>
          <pc:docMk/>
          <pc:sldMk cId="416451358" sldId="334"/>
        </pc:sldMkLst>
      </pc:sldChg>
      <pc:sldChg chg="add">
        <pc:chgData name="Mariana Debbe" userId="S::mariana.debbe@undp.org::53331d0c-ceca-4532-a20b-ef594a2f8403" providerId="AD" clId="Web-{3F87E4EB-0815-387B-A5FD-8DB11F066C67}" dt="2022-10-27T13:46:54.270" v="310"/>
        <pc:sldMkLst>
          <pc:docMk/>
          <pc:sldMk cId="1269798017" sldId="334"/>
        </pc:sldMkLst>
      </pc:sldChg>
      <pc:sldChg chg="add del">
        <pc:chgData name="Mariana Debbe" userId="S::mariana.debbe@undp.org::53331d0c-ceca-4532-a20b-ef594a2f8403" providerId="AD" clId="Web-{3F87E4EB-0815-387B-A5FD-8DB11F066C67}" dt="2022-10-27T13:46:26.144" v="268"/>
        <pc:sldMkLst>
          <pc:docMk/>
          <pc:sldMk cId="944597214" sldId="335"/>
        </pc:sldMkLst>
      </pc:sldChg>
      <pc:sldChg chg="add">
        <pc:chgData name="Mariana Debbe" userId="S::mariana.debbe@undp.org::53331d0c-ceca-4532-a20b-ef594a2f8403" providerId="AD" clId="Web-{3F87E4EB-0815-387B-A5FD-8DB11F066C67}" dt="2022-10-27T13:46:54.333" v="311"/>
        <pc:sldMkLst>
          <pc:docMk/>
          <pc:sldMk cId="1922717848" sldId="335"/>
        </pc:sldMkLst>
      </pc:sldChg>
      <pc:sldChg chg="add del">
        <pc:chgData name="Mariana Debbe" userId="S::mariana.debbe@undp.org::53331d0c-ceca-4532-a20b-ef594a2f8403" providerId="AD" clId="Web-{3F87E4EB-0815-387B-A5FD-8DB11F066C67}" dt="2022-10-27T13:46:26.144" v="267"/>
        <pc:sldMkLst>
          <pc:docMk/>
          <pc:sldMk cId="743836853" sldId="336"/>
        </pc:sldMkLst>
      </pc:sldChg>
      <pc:sldChg chg="add">
        <pc:chgData name="Mariana Debbe" userId="S::mariana.debbe@undp.org::53331d0c-ceca-4532-a20b-ef594a2f8403" providerId="AD" clId="Web-{3F87E4EB-0815-387B-A5FD-8DB11F066C67}" dt="2022-10-27T13:46:54.520" v="312"/>
        <pc:sldMkLst>
          <pc:docMk/>
          <pc:sldMk cId="1343454413" sldId="336"/>
        </pc:sldMkLst>
      </pc:sldChg>
      <pc:sldChg chg="add">
        <pc:chgData name="Mariana Debbe" userId="S::mariana.debbe@undp.org::53331d0c-ceca-4532-a20b-ef594a2f8403" providerId="AD" clId="Web-{3F87E4EB-0815-387B-A5FD-8DB11F066C67}" dt="2022-10-27T13:46:54.629" v="313"/>
        <pc:sldMkLst>
          <pc:docMk/>
          <pc:sldMk cId="1342999611" sldId="337"/>
        </pc:sldMkLst>
      </pc:sldChg>
      <pc:sldChg chg="add del">
        <pc:chgData name="Mariana Debbe" userId="S::mariana.debbe@undp.org::53331d0c-ceca-4532-a20b-ef594a2f8403" providerId="AD" clId="Web-{3F87E4EB-0815-387B-A5FD-8DB11F066C67}" dt="2022-10-27T13:46:26.129" v="266"/>
        <pc:sldMkLst>
          <pc:docMk/>
          <pc:sldMk cId="2881459476" sldId="337"/>
        </pc:sldMkLst>
      </pc:sldChg>
      <pc:sldChg chg="add">
        <pc:chgData name="Mariana Debbe" userId="S::mariana.debbe@undp.org::53331d0c-ceca-4532-a20b-ef594a2f8403" providerId="AD" clId="Web-{3F87E4EB-0815-387B-A5FD-8DB11F066C67}" dt="2022-10-27T13:46:54.786" v="314"/>
        <pc:sldMkLst>
          <pc:docMk/>
          <pc:sldMk cId="1074875357" sldId="338"/>
        </pc:sldMkLst>
      </pc:sldChg>
      <pc:sldChg chg="add del">
        <pc:chgData name="Mariana Debbe" userId="S::mariana.debbe@undp.org::53331d0c-ceca-4532-a20b-ef594a2f8403" providerId="AD" clId="Web-{3F87E4EB-0815-387B-A5FD-8DB11F066C67}" dt="2022-10-27T13:46:26.129" v="265"/>
        <pc:sldMkLst>
          <pc:docMk/>
          <pc:sldMk cId="4224146110" sldId="338"/>
        </pc:sldMkLst>
      </pc:sldChg>
      <pc:sldChg chg="add">
        <pc:chgData name="Mariana Debbe" userId="S::mariana.debbe@undp.org::53331d0c-ceca-4532-a20b-ef594a2f8403" providerId="AD" clId="Web-{3F87E4EB-0815-387B-A5FD-8DB11F066C67}" dt="2022-10-27T13:46:54.911" v="315"/>
        <pc:sldMkLst>
          <pc:docMk/>
          <pc:sldMk cId="925010874" sldId="339"/>
        </pc:sldMkLst>
      </pc:sldChg>
      <pc:sldChg chg="add del">
        <pc:chgData name="Mariana Debbe" userId="S::mariana.debbe@undp.org::53331d0c-ceca-4532-a20b-ef594a2f8403" providerId="AD" clId="Web-{3F87E4EB-0815-387B-A5FD-8DB11F066C67}" dt="2022-10-27T13:46:26.113" v="264"/>
        <pc:sldMkLst>
          <pc:docMk/>
          <pc:sldMk cId="2613609070" sldId="339"/>
        </pc:sldMkLst>
      </pc:sldChg>
      <pc:sldChg chg="add del">
        <pc:chgData name="Mariana Debbe" userId="S::mariana.debbe@undp.org::53331d0c-ceca-4532-a20b-ef594a2f8403" providerId="AD" clId="Web-{3F87E4EB-0815-387B-A5FD-8DB11F066C67}" dt="2022-10-27T13:46:26.097" v="263"/>
        <pc:sldMkLst>
          <pc:docMk/>
          <pc:sldMk cId="2542220990" sldId="340"/>
        </pc:sldMkLst>
      </pc:sldChg>
      <pc:sldChg chg="add">
        <pc:chgData name="Mariana Debbe" userId="S::mariana.debbe@undp.org::53331d0c-ceca-4532-a20b-ef594a2f8403" providerId="AD" clId="Web-{3F87E4EB-0815-387B-A5FD-8DB11F066C67}" dt="2022-10-27T13:46:55.036" v="316"/>
        <pc:sldMkLst>
          <pc:docMk/>
          <pc:sldMk cId="4032130314" sldId="340"/>
        </pc:sldMkLst>
      </pc:sldChg>
      <pc:sldMasterChg chg="add addSldLayout">
        <pc:chgData name="Mariana Debbe" userId="S::mariana.debbe@undp.org::53331d0c-ceca-4532-a20b-ef594a2f8403" providerId="AD" clId="Web-{3F87E4EB-0815-387B-A5FD-8DB11F066C67}" dt="2022-10-27T12:50:10.106" v="7"/>
        <pc:sldMasterMkLst>
          <pc:docMk/>
          <pc:sldMasterMk cId="0" sldId="2147483648"/>
        </pc:sldMasterMkLst>
        <pc:sldLayoutChg chg="add">
          <pc:chgData name="Mariana Debbe" userId="S::mariana.debbe@undp.org::53331d0c-ceca-4532-a20b-ef594a2f8403" providerId="AD" clId="Web-{3F87E4EB-0815-387B-A5FD-8DB11F066C67}" dt="2022-10-27T12:50:10.106" v="7"/>
          <pc:sldLayoutMkLst>
            <pc:docMk/>
            <pc:sldMasterMk cId="0" sldId="2147483648"/>
            <pc:sldLayoutMk cId="0" sldId="2147483649"/>
          </pc:sldLayoutMkLst>
        </pc:sldLayoutChg>
        <pc:sldLayoutChg chg="add">
          <pc:chgData name="Mariana Debbe" userId="S::mariana.debbe@undp.org::53331d0c-ceca-4532-a20b-ef594a2f8403" providerId="AD" clId="Web-{3F87E4EB-0815-387B-A5FD-8DB11F066C67}" dt="2022-10-27T12:50:10.106" v="7"/>
          <pc:sldLayoutMkLst>
            <pc:docMk/>
            <pc:sldMasterMk cId="0" sldId="2147483648"/>
            <pc:sldLayoutMk cId="0" sldId="2147483650"/>
          </pc:sldLayoutMkLst>
        </pc:sldLayoutChg>
        <pc:sldLayoutChg chg="add">
          <pc:chgData name="Mariana Debbe" userId="S::mariana.debbe@undp.org::53331d0c-ceca-4532-a20b-ef594a2f8403" providerId="AD" clId="Web-{3F87E4EB-0815-387B-A5FD-8DB11F066C67}" dt="2022-10-27T12:50:10.106" v="7"/>
          <pc:sldLayoutMkLst>
            <pc:docMk/>
            <pc:sldMasterMk cId="0" sldId="2147483648"/>
            <pc:sldLayoutMk cId="0" sldId="2147483651"/>
          </pc:sldLayoutMkLst>
        </pc:sldLayoutChg>
        <pc:sldLayoutChg chg="add">
          <pc:chgData name="Mariana Debbe" userId="S::mariana.debbe@undp.org::53331d0c-ceca-4532-a20b-ef594a2f8403" providerId="AD" clId="Web-{3F87E4EB-0815-387B-A5FD-8DB11F066C67}" dt="2022-10-27T12:50:10.106" v="7"/>
          <pc:sldLayoutMkLst>
            <pc:docMk/>
            <pc:sldMasterMk cId="0" sldId="2147483648"/>
            <pc:sldLayoutMk cId="0" sldId="2147483652"/>
          </pc:sldLayoutMkLst>
        </pc:sldLayoutChg>
        <pc:sldLayoutChg chg="add">
          <pc:chgData name="Mariana Debbe" userId="S::mariana.debbe@undp.org::53331d0c-ceca-4532-a20b-ef594a2f8403" providerId="AD" clId="Web-{3F87E4EB-0815-387B-A5FD-8DB11F066C67}" dt="2022-10-27T12:50:10.106" v="7"/>
          <pc:sldLayoutMkLst>
            <pc:docMk/>
            <pc:sldMasterMk cId="0" sldId="2147483648"/>
            <pc:sldLayoutMk cId="0" sldId="2147483653"/>
          </pc:sldLayoutMkLst>
        </pc:sldLayoutChg>
        <pc:sldLayoutChg chg="add">
          <pc:chgData name="Mariana Debbe" userId="S::mariana.debbe@undp.org::53331d0c-ceca-4532-a20b-ef594a2f8403" providerId="AD" clId="Web-{3F87E4EB-0815-387B-A5FD-8DB11F066C67}" dt="2022-10-27T12:50:10.106" v="7"/>
          <pc:sldLayoutMkLst>
            <pc:docMk/>
            <pc:sldMasterMk cId="0" sldId="2147483648"/>
            <pc:sldLayoutMk cId="0" sldId="2147483654"/>
          </pc:sldLayoutMkLst>
        </pc:sldLayoutChg>
        <pc:sldLayoutChg chg="add">
          <pc:chgData name="Mariana Debbe" userId="S::mariana.debbe@undp.org::53331d0c-ceca-4532-a20b-ef594a2f8403" providerId="AD" clId="Web-{3F87E4EB-0815-387B-A5FD-8DB11F066C67}" dt="2022-10-27T12:50:10.106" v="7"/>
          <pc:sldLayoutMkLst>
            <pc:docMk/>
            <pc:sldMasterMk cId="0" sldId="2147483648"/>
            <pc:sldLayoutMk cId="0" sldId="2147483655"/>
          </pc:sldLayoutMkLst>
        </pc:sldLayoutChg>
        <pc:sldLayoutChg chg="add">
          <pc:chgData name="Mariana Debbe" userId="S::mariana.debbe@undp.org::53331d0c-ceca-4532-a20b-ef594a2f8403" providerId="AD" clId="Web-{3F87E4EB-0815-387B-A5FD-8DB11F066C67}" dt="2022-10-27T12:50:10.106" v="7"/>
          <pc:sldLayoutMkLst>
            <pc:docMk/>
            <pc:sldMasterMk cId="0" sldId="2147483648"/>
            <pc:sldLayoutMk cId="0" sldId="2147483656"/>
          </pc:sldLayoutMkLst>
        </pc:sldLayoutChg>
        <pc:sldLayoutChg chg="add">
          <pc:chgData name="Mariana Debbe" userId="S::mariana.debbe@undp.org::53331d0c-ceca-4532-a20b-ef594a2f8403" providerId="AD" clId="Web-{3F87E4EB-0815-387B-A5FD-8DB11F066C67}" dt="2022-10-27T12:50:10.106" v="7"/>
          <pc:sldLayoutMkLst>
            <pc:docMk/>
            <pc:sldMasterMk cId="0" sldId="2147483648"/>
            <pc:sldLayoutMk cId="0" sldId="2147483657"/>
          </pc:sldLayoutMkLst>
        </pc:sldLayoutChg>
        <pc:sldLayoutChg chg="add">
          <pc:chgData name="Mariana Debbe" userId="S::mariana.debbe@undp.org::53331d0c-ceca-4532-a20b-ef594a2f8403" providerId="AD" clId="Web-{3F87E4EB-0815-387B-A5FD-8DB11F066C67}" dt="2022-10-27T12:50:10.106" v="7"/>
          <pc:sldLayoutMkLst>
            <pc:docMk/>
            <pc:sldMasterMk cId="0" sldId="2147483648"/>
            <pc:sldLayoutMk cId="0" sldId="2147483658"/>
          </pc:sldLayoutMkLst>
        </pc:sldLayoutChg>
        <pc:sldLayoutChg chg="add">
          <pc:chgData name="Mariana Debbe" userId="S::mariana.debbe@undp.org::53331d0c-ceca-4532-a20b-ef594a2f8403" providerId="AD" clId="Web-{3F87E4EB-0815-387B-A5FD-8DB11F066C67}" dt="2022-10-27T12:50:10.106" v="7"/>
          <pc:sldLayoutMkLst>
            <pc:docMk/>
            <pc:sldMasterMk cId="0" sldId="2147483648"/>
            <pc:sldLayoutMk cId="0" sldId="2147483659"/>
          </pc:sldLayoutMkLst>
        </pc:sldLayoutChg>
      </pc:sldMasterChg>
      <pc:sldMasterChg chg="replId modSldLayout">
        <pc:chgData name="Mariana Debbe" userId="S::mariana.debbe@undp.org::53331d0c-ceca-4532-a20b-ef594a2f8403" providerId="AD" clId="Web-{3F87E4EB-0815-387B-A5FD-8DB11F066C67}" dt="2022-10-27T12:52:31.907" v="25"/>
        <pc:sldMasterMkLst>
          <pc:docMk/>
          <pc:sldMasterMk cId="2460954070" sldId="2147483673"/>
        </pc:sldMasterMkLst>
        <pc:sldLayoutChg chg="replId">
          <pc:chgData name="Mariana Debbe" userId="S::mariana.debbe@undp.org::53331d0c-ceca-4532-a20b-ef594a2f8403" providerId="AD" clId="Web-{3F87E4EB-0815-387B-A5FD-8DB11F066C67}" dt="2022-10-27T12:52:31.907" v="25"/>
          <pc:sldLayoutMkLst>
            <pc:docMk/>
            <pc:sldMasterMk cId="2460954070" sldId="2147483673"/>
            <pc:sldLayoutMk cId="2385387890" sldId="2147483674"/>
          </pc:sldLayoutMkLst>
        </pc:sldLayoutChg>
        <pc:sldLayoutChg chg="replId">
          <pc:chgData name="Mariana Debbe" userId="S::mariana.debbe@undp.org::53331d0c-ceca-4532-a20b-ef594a2f8403" providerId="AD" clId="Web-{3F87E4EB-0815-387B-A5FD-8DB11F066C67}" dt="2022-10-27T12:52:31.907" v="25"/>
          <pc:sldLayoutMkLst>
            <pc:docMk/>
            <pc:sldMasterMk cId="2460954070" sldId="2147483673"/>
            <pc:sldLayoutMk cId="949138452" sldId="2147483675"/>
          </pc:sldLayoutMkLst>
        </pc:sldLayoutChg>
        <pc:sldLayoutChg chg="replId">
          <pc:chgData name="Mariana Debbe" userId="S::mariana.debbe@undp.org::53331d0c-ceca-4532-a20b-ef594a2f8403" providerId="AD" clId="Web-{3F87E4EB-0815-387B-A5FD-8DB11F066C67}" dt="2022-10-27T12:52:31.907" v="25"/>
          <pc:sldLayoutMkLst>
            <pc:docMk/>
            <pc:sldMasterMk cId="2460954070" sldId="2147483673"/>
            <pc:sldLayoutMk cId="2591524520" sldId="2147483676"/>
          </pc:sldLayoutMkLst>
        </pc:sldLayoutChg>
        <pc:sldLayoutChg chg="replId">
          <pc:chgData name="Mariana Debbe" userId="S::mariana.debbe@undp.org::53331d0c-ceca-4532-a20b-ef594a2f8403" providerId="AD" clId="Web-{3F87E4EB-0815-387B-A5FD-8DB11F066C67}" dt="2022-10-27T12:52:31.907" v="25"/>
          <pc:sldLayoutMkLst>
            <pc:docMk/>
            <pc:sldMasterMk cId="2460954070" sldId="2147483673"/>
            <pc:sldLayoutMk cId="1203092039" sldId="2147483677"/>
          </pc:sldLayoutMkLst>
        </pc:sldLayoutChg>
        <pc:sldLayoutChg chg="replId">
          <pc:chgData name="Mariana Debbe" userId="S::mariana.debbe@undp.org::53331d0c-ceca-4532-a20b-ef594a2f8403" providerId="AD" clId="Web-{3F87E4EB-0815-387B-A5FD-8DB11F066C67}" dt="2022-10-27T12:52:31.907" v="25"/>
          <pc:sldLayoutMkLst>
            <pc:docMk/>
            <pc:sldMasterMk cId="2460954070" sldId="2147483673"/>
            <pc:sldLayoutMk cId="3733172339" sldId="2147483678"/>
          </pc:sldLayoutMkLst>
        </pc:sldLayoutChg>
        <pc:sldLayoutChg chg="replId">
          <pc:chgData name="Mariana Debbe" userId="S::mariana.debbe@undp.org::53331d0c-ceca-4532-a20b-ef594a2f8403" providerId="AD" clId="Web-{3F87E4EB-0815-387B-A5FD-8DB11F066C67}" dt="2022-10-27T12:52:31.907" v="25"/>
          <pc:sldLayoutMkLst>
            <pc:docMk/>
            <pc:sldMasterMk cId="2460954070" sldId="2147483673"/>
            <pc:sldLayoutMk cId="3210312558" sldId="2147483679"/>
          </pc:sldLayoutMkLst>
        </pc:sldLayoutChg>
        <pc:sldLayoutChg chg="replId">
          <pc:chgData name="Mariana Debbe" userId="S::mariana.debbe@undp.org::53331d0c-ceca-4532-a20b-ef594a2f8403" providerId="AD" clId="Web-{3F87E4EB-0815-387B-A5FD-8DB11F066C67}" dt="2022-10-27T12:52:31.907" v="25"/>
          <pc:sldLayoutMkLst>
            <pc:docMk/>
            <pc:sldMasterMk cId="2460954070" sldId="2147483673"/>
            <pc:sldLayoutMk cId="3146388984" sldId="2147483680"/>
          </pc:sldLayoutMkLst>
        </pc:sldLayoutChg>
        <pc:sldLayoutChg chg="replId">
          <pc:chgData name="Mariana Debbe" userId="S::mariana.debbe@undp.org::53331d0c-ceca-4532-a20b-ef594a2f8403" providerId="AD" clId="Web-{3F87E4EB-0815-387B-A5FD-8DB11F066C67}" dt="2022-10-27T12:52:31.907" v="25"/>
          <pc:sldLayoutMkLst>
            <pc:docMk/>
            <pc:sldMasterMk cId="2460954070" sldId="2147483673"/>
            <pc:sldLayoutMk cId="3171841454" sldId="2147483681"/>
          </pc:sldLayoutMkLst>
        </pc:sldLayoutChg>
        <pc:sldLayoutChg chg="replId">
          <pc:chgData name="Mariana Debbe" userId="S::mariana.debbe@undp.org::53331d0c-ceca-4532-a20b-ef594a2f8403" providerId="AD" clId="Web-{3F87E4EB-0815-387B-A5FD-8DB11F066C67}" dt="2022-10-27T12:52:31.907" v="25"/>
          <pc:sldLayoutMkLst>
            <pc:docMk/>
            <pc:sldMasterMk cId="2460954070" sldId="2147483673"/>
            <pc:sldLayoutMk cId="1718958274" sldId="2147483682"/>
          </pc:sldLayoutMkLst>
        </pc:sldLayoutChg>
        <pc:sldLayoutChg chg="replId">
          <pc:chgData name="Mariana Debbe" userId="S::mariana.debbe@undp.org::53331d0c-ceca-4532-a20b-ef594a2f8403" providerId="AD" clId="Web-{3F87E4EB-0815-387B-A5FD-8DB11F066C67}" dt="2022-10-27T12:52:31.907" v="25"/>
          <pc:sldLayoutMkLst>
            <pc:docMk/>
            <pc:sldMasterMk cId="2460954070" sldId="2147483673"/>
            <pc:sldLayoutMk cId="2202905451" sldId="2147483683"/>
          </pc:sldLayoutMkLst>
        </pc:sldLayoutChg>
        <pc:sldLayoutChg chg="replId">
          <pc:chgData name="Mariana Debbe" userId="S::mariana.debbe@undp.org::53331d0c-ceca-4532-a20b-ef594a2f8403" providerId="AD" clId="Web-{3F87E4EB-0815-387B-A5FD-8DB11F066C67}" dt="2022-10-27T12:52:31.907" v="25"/>
          <pc:sldLayoutMkLst>
            <pc:docMk/>
            <pc:sldMasterMk cId="2460954070" sldId="2147483673"/>
            <pc:sldLayoutMk cId="3479445657" sldId="2147483684"/>
          </pc:sldLayoutMkLst>
        </pc:sldLayoutChg>
      </pc:sldMasterChg>
      <pc:sldMasterChg chg="add addSldLayout">
        <pc:chgData name="Mariana Debbe" userId="S::mariana.debbe@undp.org::53331d0c-ceca-4532-a20b-ef594a2f8403" providerId="AD" clId="Web-{3F87E4EB-0815-387B-A5FD-8DB11F066C67}" dt="2022-10-27T12:56:35.790" v="64"/>
        <pc:sldMasterMkLst>
          <pc:docMk/>
          <pc:sldMasterMk cId="2905057345" sldId="2147483759"/>
        </pc:sldMasterMkLst>
        <pc:sldLayoutChg chg="add">
          <pc:chgData name="Mariana Debbe" userId="S::mariana.debbe@undp.org::53331d0c-ceca-4532-a20b-ef594a2f8403" providerId="AD" clId="Web-{3F87E4EB-0815-387B-A5FD-8DB11F066C67}" dt="2022-10-27T12:56:35.790" v="64"/>
          <pc:sldLayoutMkLst>
            <pc:docMk/>
            <pc:sldMasterMk cId="2905057345" sldId="2147483759"/>
            <pc:sldLayoutMk cId="1009604590" sldId="2147483760"/>
          </pc:sldLayoutMkLst>
        </pc:sldLayoutChg>
        <pc:sldLayoutChg chg="add">
          <pc:chgData name="Mariana Debbe" userId="S::mariana.debbe@undp.org::53331d0c-ceca-4532-a20b-ef594a2f8403" providerId="AD" clId="Web-{3F87E4EB-0815-387B-A5FD-8DB11F066C67}" dt="2022-10-27T12:56:35.790" v="64"/>
          <pc:sldLayoutMkLst>
            <pc:docMk/>
            <pc:sldMasterMk cId="2905057345" sldId="2147483759"/>
            <pc:sldLayoutMk cId="1968231385" sldId="2147483761"/>
          </pc:sldLayoutMkLst>
        </pc:sldLayoutChg>
        <pc:sldLayoutChg chg="add">
          <pc:chgData name="Mariana Debbe" userId="S::mariana.debbe@undp.org::53331d0c-ceca-4532-a20b-ef594a2f8403" providerId="AD" clId="Web-{3F87E4EB-0815-387B-A5FD-8DB11F066C67}" dt="2022-10-27T12:56:35.790" v="64"/>
          <pc:sldLayoutMkLst>
            <pc:docMk/>
            <pc:sldMasterMk cId="2905057345" sldId="2147483759"/>
            <pc:sldLayoutMk cId="2796140689" sldId="2147483762"/>
          </pc:sldLayoutMkLst>
        </pc:sldLayoutChg>
        <pc:sldLayoutChg chg="add">
          <pc:chgData name="Mariana Debbe" userId="S::mariana.debbe@undp.org::53331d0c-ceca-4532-a20b-ef594a2f8403" providerId="AD" clId="Web-{3F87E4EB-0815-387B-A5FD-8DB11F066C67}" dt="2022-10-27T12:56:35.790" v="64"/>
          <pc:sldLayoutMkLst>
            <pc:docMk/>
            <pc:sldMasterMk cId="2905057345" sldId="2147483759"/>
            <pc:sldLayoutMk cId="2881190713" sldId="2147483763"/>
          </pc:sldLayoutMkLst>
        </pc:sldLayoutChg>
        <pc:sldLayoutChg chg="add">
          <pc:chgData name="Mariana Debbe" userId="S::mariana.debbe@undp.org::53331d0c-ceca-4532-a20b-ef594a2f8403" providerId="AD" clId="Web-{3F87E4EB-0815-387B-A5FD-8DB11F066C67}" dt="2022-10-27T12:56:35.790" v="64"/>
          <pc:sldLayoutMkLst>
            <pc:docMk/>
            <pc:sldMasterMk cId="2905057345" sldId="2147483759"/>
            <pc:sldLayoutMk cId="2167913318" sldId="2147483764"/>
          </pc:sldLayoutMkLst>
        </pc:sldLayoutChg>
        <pc:sldLayoutChg chg="add">
          <pc:chgData name="Mariana Debbe" userId="S::mariana.debbe@undp.org::53331d0c-ceca-4532-a20b-ef594a2f8403" providerId="AD" clId="Web-{3F87E4EB-0815-387B-A5FD-8DB11F066C67}" dt="2022-10-27T12:56:35.790" v="64"/>
          <pc:sldLayoutMkLst>
            <pc:docMk/>
            <pc:sldMasterMk cId="2905057345" sldId="2147483759"/>
            <pc:sldLayoutMk cId="3724773643" sldId="2147483765"/>
          </pc:sldLayoutMkLst>
        </pc:sldLayoutChg>
        <pc:sldLayoutChg chg="add">
          <pc:chgData name="Mariana Debbe" userId="S::mariana.debbe@undp.org::53331d0c-ceca-4532-a20b-ef594a2f8403" providerId="AD" clId="Web-{3F87E4EB-0815-387B-A5FD-8DB11F066C67}" dt="2022-10-27T12:56:35.790" v="64"/>
          <pc:sldLayoutMkLst>
            <pc:docMk/>
            <pc:sldMasterMk cId="2905057345" sldId="2147483759"/>
            <pc:sldLayoutMk cId="3827941948" sldId="2147483766"/>
          </pc:sldLayoutMkLst>
        </pc:sldLayoutChg>
        <pc:sldLayoutChg chg="add">
          <pc:chgData name="Mariana Debbe" userId="S::mariana.debbe@undp.org::53331d0c-ceca-4532-a20b-ef594a2f8403" providerId="AD" clId="Web-{3F87E4EB-0815-387B-A5FD-8DB11F066C67}" dt="2022-10-27T12:56:35.790" v="64"/>
          <pc:sldLayoutMkLst>
            <pc:docMk/>
            <pc:sldMasterMk cId="2905057345" sldId="2147483759"/>
            <pc:sldLayoutMk cId="714242043" sldId="2147483767"/>
          </pc:sldLayoutMkLst>
        </pc:sldLayoutChg>
        <pc:sldLayoutChg chg="add">
          <pc:chgData name="Mariana Debbe" userId="S::mariana.debbe@undp.org::53331d0c-ceca-4532-a20b-ef594a2f8403" providerId="AD" clId="Web-{3F87E4EB-0815-387B-A5FD-8DB11F066C67}" dt="2022-10-27T12:56:35.790" v="64"/>
          <pc:sldLayoutMkLst>
            <pc:docMk/>
            <pc:sldMasterMk cId="2905057345" sldId="2147483759"/>
            <pc:sldLayoutMk cId="2269341077" sldId="2147483768"/>
          </pc:sldLayoutMkLst>
        </pc:sldLayoutChg>
        <pc:sldLayoutChg chg="add">
          <pc:chgData name="Mariana Debbe" userId="S::mariana.debbe@undp.org::53331d0c-ceca-4532-a20b-ef594a2f8403" providerId="AD" clId="Web-{3F87E4EB-0815-387B-A5FD-8DB11F066C67}" dt="2022-10-27T12:56:35.790" v="64"/>
          <pc:sldLayoutMkLst>
            <pc:docMk/>
            <pc:sldMasterMk cId="2905057345" sldId="2147483759"/>
            <pc:sldLayoutMk cId="3681697189" sldId="2147483769"/>
          </pc:sldLayoutMkLst>
        </pc:sldLayoutChg>
        <pc:sldLayoutChg chg="add">
          <pc:chgData name="Mariana Debbe" userId="S::mariana.debbe@undp.org::53331d0c-ceca-4532-a20b-ef594a2f8403" providerId="AD" clId="Web-{3F87E4EB-0815-387B-A5FD-8DB11F066C67}" dt="2022-10-27T12:56:35.790" v="64"/>
          <pc:sldLayoutMkLst>
            <pc:docMk/>
            <pc:sldMasterMk cId="2905057345" sldId="2147483759"/>
            <pc:sldLayoutMk cId="1820700404" sldId="2147483770"/>
          </pc:sldLayoutMkLst>
        </pc:sldLayoutChg>
      </pc:sldMasterChg>
      <pc:sldMasterChg chg="add addSldLayout">
        <pc:chgData name="Mariana Debbe" userId="S::mariana.debbe@undp.org::53331d0c-ceca-4532-a20b-ef594a2f8403" providerId="AD" clId="Web-{3F87E4EB-0815-387B-A5FD-8DB11F066C67}" dt="2022-10-27T12:52:31.907" v="25"/>
        <pc:sldMasterMkLst>
          <pc:docMk/>
          <pc:sldMasterMk cId="0" sldId="2147483779"/>
        </pc:sldMasterMkLst>
        <pc:sldLayoutChg chg="add">
          <pc:chgData name="Mariana Debbe" userId="S::mariana.debbe@undp.org::53331d0c-ceca-4532-a20b-ef594a2f8403" providerId="AD" clId="Web-{3F87E4EB-0815-387B-A5FD-8DB11F066C67}" dt="2022-10-27T12:52:31.907" v="25"/>
          <pc:sldLayoutMkLst>
            <pc:docMk/>
            <pc:sldMasterMk cId="0" sldId="2147483779"/>
            <pc:sldLayoutMk cId="0" sldId="2147483663"/>
          </pc:sldLayoutMkLst>
        </pc:sldLayoutChg>
        <pc:sldLayoutChg chg="add">
          <pc:chgData name="Mariana Debbe" userId="S::mariana.debbe@undp.org::53331d0c-ceca-4532-a20b-ef594a2f8403" providerId="AD" clId="Web-{3F87E4EB-0815-387B-A5FD-8DB11F066C67}" dt="2022-10-27T12:52:31.907" v="25"/>
          <pc:sldLayoutMkLst>
            <pc:docMk/>
            <pc:sldMasterMk cId="0" sldId="2147483779"/>
            <pc:sldLayoutMk cId="0" sldId="2147483666"/>
          </pc:sldLayoutMkLst>
        </pc:sldLayoutChg>
        <pc:sldLayoutChg chg="add">
          <pc:chgData name="Mariana Debbe" userId="S::mariana.debbe@undp.org::53331d0c-ceca-4532-a20b-ef594a2f8403" providerId="AD" clId="Web-{3F87E4EB-0815-387B-A5FD-8DB11F066C67}" dt="2022-10-27T12:52:31.907" v="25"/>
          <pc:sldLayoutMkLst>
            <pc:docMk/>
            <pc:sldMasterMk cId="0" sldId="2147483779"/>
            <pc:sldLayoutMk cId="0" sldId="2147483667"/>
          </pc:sldLayoutMkLst>
        </pc:sldLayoutChg>
        <pc:sldLayoutChg chg="add">
          <pc:chgData name="Mariana Debbe" userId="S::mariana.debbe@undp.org::53331d0c-ceca-4532-a20b-ef594a2f8403" providerId="AD" clId="Web-{3F87E4EB-0815-387B-A5FD-8DB11F066C67}" dt="2022-10-27T12:52:31.907" v="25"/>
          <pc:sldLayoutMkLst>
            <pc:docMk/>
            <pc:sldMasterMk cId="0" sldId="2147483779"/>
            <pc:sldLayoutMk cId="0" sldId="2147483668"/>
          </pc:sldLayoutMkLst>
        </pc:sldLayoutChg>
        <pc:sldLayoutChg chg="add">
          <pc:chgData name="Mariana Debbe" userId="S::mariana.debbe@undp.org::53331d0c-ceca-4532-a20b-ef594a2f8403" providerId="AD" clId="Web-{3F87E4EB-0815-387B-A5FD-8DB11F066C67}" dt="2022-10-27T12:52:31.907" v="25"/>
          <pc:sldLayoutMkLst>
            <pc:docMk/>
            <pc:sldMasterMk cId="0" sldId="2147483779"/>
            <pc:sldLayoutMk cId="0" sldId="2147483669"/>
          </pc:sldLayoutMkLst>
        </pc:sldLayoutChg>
        <pc:sldLayoutChg chg="add">
          <pc:chgData name="Mariana Debbe" userId="S::mariana.debbe@undp.org::53331d0c-ceca-4532-a20b-ef594a2f8403" providerId="AD" clId="Web-{3F87E4EB-0815-387B-A5FD-8DB11F066C67}" dt="2022-10-27T12:52:31.907" v="25"/>
          <pc:sldLayoutMkLst>
            <pc:docMk/>
            <pc:sldMasterMk cId="0" sldId="2147483779"/>
            <pc:sldLayoutMk cId="0" sldId="2147483670"/>
          </pc:sldLayoutMkLst>
        </pc:sldLayoutChg>
        <pc:sldLayoutChg chg="add">
          <pc:chgData name="Mariana Debbe" userId="S::mariana.debbe@undp.org::53331d0c-ceca-4532-a20b-ef594a2f8403" providerId="AD" clId="Web-{3F87E4EB-0815-387B-A5FD-8DB11F066C67}" dt="2022-10-27T12:52:31.907" v="25"/>
          <pc:sldLayoutMkLst>
            <pc:docMk/>
            <pc:sldMasterMk cId="0" sldId="2147483779"/>
            <pc:sldLayoutMk cId="0" sldId="2147483671"/>
          </pc:sldLayoutMkLst>
        </pc:sldLayoutChg>
        <pc:sldLayoutChg chg="add">
          <pc:chgData name="Mariana Debbe" userId="S::mariana.debbe@undp.org::53331d0c-ceca-4532-a20b-ef594a2f8403" providerId="AD" clId="Web-{3F87E4EB-0815-387B-A5FD-8DB11F066C67}" dt="2022-10-27T12:52:31.907" v="25"/>
          <pc:sldLayoutMkLst>
            <pc:docMk/>
            <pc:sldMasterMk cId="0" sldId="2147483779"/>
            <pc:sldLayoutMk cId="0" sldId="2147483672"/>
          </pc:sldLayoutMkLst>
        </pc:sldLayoutChg>
        <pc:sldLayoutChg chg="add">
          <pc:chgData name="Mariana Debbe" userId="S::mariana.debbe@undp.org::53331d0c-ceca-4532-a20b-ef594a2f8403" providerId="AD" clId="Web-{3F87E4EB-0815-387B-A5FD-8DB11F066C67}" dt="2022-10-27T12:52:31.907" v="25"/>
          <pc:sldLayoutMkLst>
            <pc:docMk/>
            <pc:sldMasterMk cId="0" sldId="2147483779"/>
            <pc:sldLayoutMk cId="0" sldId="2147483780"/>
          </pc:sldLayoutMkLst>
        </pc:sldLayoutChg>
        <pc:sldLayoutChg chg="add">
          <pc:chgData name="Mariana Debbe" userId="S::mariana.debbe@undp.org::53331d0c-ceca-4532-a20b-ef594a2f8403" providerId="AD" clId="Web-{3F87E4EB-0815-387B-A5FD-8DB11F066C67}" dt="2022-10-27T12:52:31.907" v="25"/>
          <pc:sldLayoutMkLst>
            <pc:docMk/>
            <pc:sldMasterMk cId="0" sldId="2147483779"/>
            <pc:sldLayoutMk cId="0" sldId="2147483781"/>
          </pc:sldLayoutMkLst>
        </pc:sldLayoutChg>
        <pc:sldLayoutChg chg="add">
          <pc:chgData name="Mariana Debbe" userId="S::mariana.debbe@undp.org::53331d0c-ceca-4532-a20b-ef594a2f8403" providerId="AD" clId="Web-{3F87E4EB-0815-387B-A5FD-8DB11F066C67}" dt="2022-10-27T12:52:31.907" v="25"/>
          <pc:sldLayoutMkLst>
            <pc:docMk/>
            <pc:sldMasterMk cId="0" sldId="2147483779"/>
            <pc:sldLayoutMk cId="0" sldId="2147483782"/>
          </pc:sldLayoutMkLst>
        </pc:sldLayoutChg>
        <pc:sldLayoutChg chg="add">
          <pc:chgData name="Mariana Debbe" userId="S::mariana.debbe@undp.org::53331d0c-ceca-4532-a20b-ef594a2f8403" providerId="AD" clId="Web-{3F87E4EB-0815-387B-A5FD-8DB11F066C67}" dt="2022-10-27T12:52:31.907" v="25"/>
          <pc:sldLayoutMkLst>
            <pc:docMk/>
            <pc:sldMasterMk cId="0" sldId="2147483779"/>
            <pc:sldLayoutMk cId="0" sldId="214748378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05/8/colors/accent4_5" csCatId="accent4" phldr="1"/>
      <dgm:spPr/>
      <dgm:t>
        <a:bodyPr rtlCol="0"/>
        <a:lstStyle/>
        <a:p>
          <a:pPr rtl="0"/>
          <a:endParaRPr lang="en-US"/>
        </a:p>
      </dgm:t>
    </dgm:pt>
    <dgm:pt modelId="{AACEAFD5-63CF-4AFC-B46F-BE086C5D447C}">
      <dgm:prSet phldrT="[Text]" custT="1"/>
      <dgm:spPr/>
      <dgm:t>
        <a:bodyPr/>
        <a:lstStyle/>
        <a:p>
          <a:pPr>
            <a:lnSpc>
              <a:spcPct val="100000"/>
            </a:lnSpc>
            <a:spcAft>
              <a:spcPts val="0"/>
            </a:spcAft>
          </a:pPr>
          <a:r>
            <a:rPr lang="en-US" sz="1600" b="1"/>
            <a:t>2011</a:t>
          </a:r>
        </a:p>
        <a:p>
          <a:pPr>
            <a:lnSpc>
              <a:spcPct val="100000"/>
            </a:lnSpc>
            <a:spcAft>
              <a:spcPts val="0"/>
            </a:spcAft>
          </a:pPr>
          <a:r>
            <a:rPr lang="en-US" sz="1600"/>
            <a:t>Conference of Parties 17  Durban </a:t>
          </a:r>
        </a:p>
        <a:p>
          <a:pPr>
            <a:lnSpc>
              <a:spcPct val="100000"/>
            </a:lnSpc>
            <a:spcAft>
              <a:spcPts val="0"/>
            </a:spcAft>
          </a:pPr>
          <a:r>
            <a:rPr lang="en-US" sz="1600"/>
            <a:t>(South Africa)</a:t>
          </a:r>
          <a:endParaRPr lang="es-ES" sz="1600" b="1" noProof="0">
            <a:effectLst>
              <a:outerShdw blurRad="50800" dist="38100" dir="2700000" algn="tl" rotWithShape="0">
                <a:schemeClr val="tx1">
                  <a:alpha val="50000"/>
                </a:schemeClr>
              </a:outerShdw>
            </a:effectLst>
            <a:latin typeface="+mj-lt"/>
          </a:endParaRPr>
        </a:p>
      </dgm:t>
    </dgm:pt>
    <dgm:pt modelId="{7A0BD8EC-BB4A-4912-A54E-6F39B681264E}" type="parTrans" cxnId="{AE101ABC-7EA3-4444-A576-8AB15A371C84}">
      <dgm:prSet/>
      <dgm:spPr/>
      <dgm:t>
        <a:bodyPr rtlCol="0"/>
        <a:lstStyle/>
        <a:p>
          <a:pPr rtl="0"/>
          <a:endParaRPr lang="es-ES" sz="2400" noProof="0"/>
        </a:p>
      </dgm:t>
    </dgm:pt>
    <dgm:pt modelId="{7A8D4B4D-06E9-4958-810D-A6226B6AC588}" type="sibTrans" cxnId="{AE101ABC-7EA3-4444-A576-8AB15A371C84}">
      <dgm:prSet/>
      <dgm:spPr/>
      <dgm:t>
        <a:bodyPr rtlCol="0"/>
        <a:lstStyle/>
        <a:p>
          <a:pPr rtl="0"/>
          <a:endParaRPr lang="es-ES" sz="2400" noProof="0"/>
        </a:p>
      </dgm:t>
    </dgm:pt>
    <dgm:pt modelId="{349299C9-846E-4827-813A-349CCCE20782}">
      <dgm:prSet phldrT="[Text]" custT="1"/>
      <dgm:spPr/>
      <dgm:t>
        <a:bodyPr lIns="108000" tIns="432000" rIns="288000" rtlCol="0" anchor="t" anchorCtr="0"/>
        <a:lstStyle/>
        <a:p>
          <a:pPr marL="0" lvl="0" indent="0" algn="l" defTabSz="533400" rtl="0">
            <a:lnSpc>
              <a:spcPts val="1500"/>
            </a:lnSpc>
            <a:spcBef>
              <a:spcPct val="0"/>
            </a:spcBef>
            <a:spcAft>
              <a:spcPts val="0"/>
            </a:spcAft>
            <a:buNone/>
          </a:pPr>
          <a:r>
            <a:rPr lang="en-US" sz="1800" kern="1200"/>
            <a:t>A process was established to develop a protocol or other legal instrument under the climate change convention</a:t>
          </a:r>
          <a:endParaRPr lang="es-ES" sz="1800" kern="1200" noProof="0">
            <a:latin typeface="+mn-lt"/>
            <a:ea typeface="+mn-ea"/>
            <a:cs typeface="+mn-cs"/>
          </a:endParaRPr>
        </a:p>
      </dgm:t>
    </dgm:pt>
    <dgm:pt modelId="{AEA27547-B9ED-4994-BD27-04EC297EF367}" type="parTrans" cxnId="{0EFA3039-6828-403C-9445-4359BA6645E6}">
      <dgm:prSet/>
      <dgm:spPr/>
      <dgm:t>
        <a:bodyPr rtlCol="0"/>
        <a:lstStyle/>
        <a:p>
          <a:pPr rtl="0"/>
          <a:endParaRPr lang="es-ES" sz="2400" noProof="0"/>
        </a:p>
      </dgm:t>
    </dgm:pt>
    <dgm:pt modelId="{9D819F52-ACA0-4B08-8256-DF6BD8FA3A0B}" type="sibTrans" cxnId="{0EFA3039-6828-403C-9445-4359BA6645E6}">
      <dgm:prSet/>
      <dgm:spPr/>
      <dgm:t>
        <a:bodyPr rtlCol="0"/>
        <a:lstStyle/>
        <a:p>
          <a:pPr rtl="0"/>
          <a:endParaRPr lang="es-ES" sz="2400" noProof="0"/>
        </a:p>
      </dgm:t>
    </dgm:pt>
    <dgm:pt modelId="{5D70EFF5-8B31-4A1F-AE44-51E4CF0013EB}">
      <dgm:prSet phldrT="[Text]" custT="1"/>
      <dgm:spPr/>
      <dgm:t>
        <a:bodyPr lIns="108000" tIns="432000" rIns="288000" rtlCol="0" anchor="t" anchorCtr="0"/>
        <a:lstStyle/>
        <a:p>
          <a:pPr rtl="0">
            <a:lnSpc>
              <a:spcPts val="1500"/>
            </a:lnSpc>
          </a:pPr>
          <a:r>
            <a:rPr lang="en-US" sz="1800"/>
            <a:t>To complement this agreement with specific actions by countries and Parties contributing to global climate goals, the COP invited all Parties to prepare intended nationally determined contributions (INDCs)</a:t>
          </a:r>
          <a:endParaRPr lang="es-ES" sz="1800" noProof="0"/>
        </a:p>
      </dgm:t>
    </dgm:pt>
    <dgm:pt modelId="{96C720A0-FEEF-48D1-8DF6-ABA03C304822}" type="parTrans" cxnId="{E97FF64F-8020-497E-AE7D-2395DDA4560D}">
      <dgm:prSet/>
      <dgm:spPr/>
      <dgm:t>
        <a:bodyPr rtlCol="0"/>
        <a:lstStyle/>
        <a:p>
          <a:pPr rtl="0"/>
          <a:endParaRPr lang="es-ES" sz="2400" noProof="0"/>
        </a:p>
      </dgm:t>
    </dgm:pt>
    <dgm:pt modelId="{B6A59CDE-18AD-4553-B6C5-FF001A8E8510}" type="sibTrans" cxnId="{E97FF64F-8020-497E-AE7D-2395DDA4560D}">
      <dgm:prSet/>
      <dgm:spPr/>
      <dgm:t>
        <a:bodyPr rtlCol="0"/>
        <a:lstStyle/>
        <a:p>
          <a:pPr rtl="0"/>
          <a:endParaRPr lang="es-ES" sz="2400" noProof="0"/>
        </a:p>
      </dgm:t>
    </dgm:pt>
    <dgm:pt modelId="{D71FC021-6A65-44D1-95B9-0E6C89079866}">
      <dgm:prSet phldrT="[Text]" custT="1"/>
      <dgm:spPr/>
      <dgm:t>
        <a:bodyPr rtlCol="0"/>
        <a:lstStyle/>
        <a:p>
          <a:pPr rtl="0">
            <a:lnSpc>
              <a:spcPct val="100000"/>
            </a:lnSpc>
            <a:spcAft>
              <a:spcPts val="0"/>
            </a:spcAft>
          </a:pPr>
          <a:r>
            <a:rPr lang="es-ES" sz="1600" b="1" kern="1200" noProof="0">
              <a:latin typeface="Arial" panose="020B0604020202020204" pitchFamily="34" charset="0"/>
              <a:ea typeface="+mn-ea"/>
              <a:cs typeface="Arial" panose="020B0604020202020204" pitchFamily="34" charset="0"/>
            </a:rPr>
            <a:t>2015</a:t>
          </a:r>
        </a:p>
        <a:p>
          <a:pPr rtl="0">
            <a:lnSpc>
              <a:spcPct val="100000"/>
            </a:lnSpc>
            <a:spcAft>
              <a:spcPts val="0"/>
            </a:spcAft>
          </a:pPr>
          <a:r>
            <a:rPr lang="es-ES" sz="1600" b="0" kern="1200" noProof="0">
              <a:latin typeface="Arial" panose="020B0604020202020204" pitchFamily="34" charset="0"/>
              <a:ea typeface="+mn-ea"/>
              <a:cs typeface="Arial" panose="020B0604020202020204" pitchFamily="34" charset="0"/>
            </a:rPr>
            <a:t>Paris </a:t>
          </a:r>
          <a:r>
            <a:rPr lang="es-ES" sz="1600" b="0" kern="1200" noProof="0" err="1">
              <a:latin typeface="Arial" panose="020B0604020202020204" pitchFamily="34" charset="0"/>
              <a:ea typeface="+mn-ea"/>
              <a:cs typeface="Arial" panose="020B0604020202020204" pitchFamily="34" charset="0"/>
            </a:rPr>
            <a:t>Agreement</a:t>
          </a:r>
          <a:endParaRPr lang="es-ES" sz="1600" b="0" kern="1200" noProof="0">
            <a:latin typeface="Arial" panose="020B0604020202020204" pitchFamily="34" charset="0"/>
            <a:ea typeface="+mn-ea"/>
            <a:cs typeface="Arial" panose="020B0604020202020204" pitchFamily="34" charset="0"/>
          </a:endParaRPr>
        </a:p>
        <a:p>
          <a:pPr rtl="0">
            <a:lnSpc>
              <a:spcPct val="100000"/>
            </a:lnSpc>
            <a:spcAft>
              <a:spcPts val="0"/>
            </a:spcAft>
          </a:pPr>
          <a:r>
            <a:rPr lang="es-ES" sz="1600" b="0" kern="1200" noProof="0">
              <a:latin typeface="Arial" panose="020B0604020202020204" pitchFamily="34" charset="0"/>
              <a:ea typeface="+mn-ea"/>
              <a:cs typeface="Arial" panose="020B0604020202020204" pitchFamily="34" charset="0"/>
            </a:rPr>
            <a:t>Paris (France)</a:t>
          </a:r>
        </a:p>
      </dgm:t>
    </dgm:pt>
    <dgm:pt modelId="{862AAE39-3AAD-40E3-BA20-90187BD73242}" type="parTrans" cxnId="{53239C96-427C-420B-95DC-546F3B30ED65}">
      <dgm:prSet/>
      <dgm:spPr/>
      <dgm:t>
        <a:bodyPr rtlCol="0"/>
        <a:lstStyle/>
        <a:p>
          <a:pPr rtl="0"/>
          <a:endParaRPr lang="es-ES" sz="2400" noProof="0"/>
        </a:p>
      </dgm:t>
    </dgm:pt>
    <dgm:pt modelId="{9B090D9D-470E-46E2-AABB-0368A52481AA}" type="sibTrans" cxnId="{53239C96-427C-420B-95DC-546F3B30ED65}">
      <dgm:prSet/>
      <dgm:spPr/>
      <dgm:t>
        <a:bodyPr rtlCol="0"/>
        <a:lstStyle/>
        <a:p>
          <a:pPr rtl="0"/>
          <a:endParaRPr lang="es-ES" sz="2400" noProof="0"/>
        </a:p>
      </dgm:t>
    </dgm:pt>
    <dgm:pt modelId="{4A6BB192-9983-4F48-BBC5-6E384EED7EC5}">
      <dgm:prSet phldrT="[Text]" custT="1"/>
      <dgm:spPr/>
      <dgm:t>
        <a:bodyPr lIns="108000" tIns="432000" rIns="288000" rtlCol="0" anchor="t" anchorCtr="0"/>
        <a:lstStyle/>
        <a:p>
          <a:pPr rtl="0">
            <a:lnSpc>
              <a:spcPts val="1500"/>
            </a:lnSpc>
          </a:pPr>
          <a:r>
            <a:rPr lang="en-US" sz="1800"/>
            <a:t>147 Parties had responded to this invitation by communicating, within their INDCs, their plans to reduce emissions and adapt to climate change through a variety of targets and actions.</a:t>
          </a:r>
          <a:endParaRPr lang="es-ES" sz="1800" noProof="0"/>
        </a:p>
      </dgm:t>
    </dgm:pt>
    <dgm:pt modelId="{230A6E4A-6CED-4DC0-AEFE-6859FE07B658}" type="parTrans" cxnId="{E3115EEA-DE9C-4F06-B8B3-BEB263D5F2B1}">
      <dgm:prSet/>
      <dgm:spPr/>
      <dgm:t>
        <a:bodyPr rtlCol="0"/>
        <a:lstStyle/>
        <a:p>
          <a:pPr rtl="0"/>
          <a:endParaRPr lang="es-ES" sz="2400" noProof="0"/>
        </a:p>
      </dgm:t>
    </dgm:pt>
    <dgm:pt modelId="{0B568EC2-5D2A-4B00-8047-B7832F245B44}" type="sibTrans" cxnId="{E3115EEA-DE9C-4F06-B8B3-BEB263D5F2B1}">
      <dgm:prSet/>
      <dgm:spPr/>
      <dgm:t>
        <a:bodyPr rtlCol="0"/>
        <a:lstStyle/>
        <a:p>
          <a:pPr rtl="0"/>
          <a:endParaRPr lang="es-ES" sz="2400" noProof="0"/>
        </a:p>
      </dgm:t>
    </dgm:pt>
    <dgm:pt modelId="{D07AD3FD-84FF-467E-9693-752776549C61}">
      <dgm:prSet phldrT="[Text]" custT="1"/>
      <dgm:spPr/>
      <dgm:t>
        <a:bodyPr rtlCol="0"/>
        <a:lstStyle/>
        <a:p>
          <a:pPr rtl="0">
            <a:lnSpc>
              <a:spcPct val="100000"/>
            </a:lnSpc>
            <a:spcAft>
              <a:spcPts val="0"/>
            </a:spcAft>
          </a:pPr>
          <a:r>
            <a:rPr lang="es-ES" sz="1600" b="1" kern="1200" noProof="0">
              <a:latin typeface="Arial" panose="020B0604020202020204" pitchFamily="34" charset="0"/>
              <a:ea typeface="+mn-ea"/>
              <a:cs typeface="Arial" panose="020B0604020202020204" pitchFamily="34" charset="0"/>
            </a:rPr>
            <a:t>2013</a:t>
          </a:r>
        </a:p>
        <a:p>
          <a:pPr rtl="0">
            <a:lnSpc>
              <a:spcPct val="100000"/>
            </a:lnSpc>
            <a:spcAft>
              <a:spcPts val="0"/>
            </a:spcAft>
          </a:pPr>
          <a:r>
            <a:rPr lang="es-ES" sz="1600" kern="1200" noProof="0">
              <a:latin typeface="Arial" panose="020B0604020202020204" pitchFamily="34" charset="0"/>
              <a:ea typeface="+mn-ea"/>
              <a:cs typeface="Arial" panose="020B0604020202020204" pitchFamily="34" charset="0"/>
            </a:rPr>
            <a:t>COP 19</a:t>
          </a:r>
        </a:p>
        <a:p>
          <a:pPr rtl="0">
            <a:lnSpc>
              <a:spcPct val="100000"/>
            </a:lnSpc>
            <a:spcAft>
              <a:spcPts val="0"/>
            </a:spcAft>
          </a:pPr>
          <a:r>
            <a:rPr lang="es-ES" sz="1600" kern="1200" noProof="0" err="1">
              <a:latin typeface="Arial" panose="020B0604020202020204" pitchFamily="34" charset="0"/>
              <a:ea typeface="+mn-ea"/>
              <a:cs typeface="Arial" panose="020B0604020202020204" pitchFamily="34" charset="0"/>
            </a:rPr>
            <a:t>Warsaw</a:t>
          </a:r>
          <a:r>
            <a:rPr lang="es-ES" sz="1600" kern="1200" noProof="0">
              <a:latin typeface="Arial" panose="020B0604020202020204" pitchFamily="34" charset="0"/>
              <a:ea typeface="+mn-ea"/>
              <a:cs typeface="Arial" panose="020B0604020202020204" pitchFamily="34" charset="0"/>
            </a:rPr>
            <a:t> (</a:t>
          </a:r>
          <a:r>
            <a:rPr lang="es-ES" sz="1600" kern="1200" noProof="0" err="1">
              <a:latin typeface="Arial" panose="020B0604020202020204" pitchFamily="34" charset="0"/>
              <a:ea typeface="+mn-ea"/>
              <a:cs typeface="Arial" panose="020B0604020202020204" pitchFamily="34" charset="0"/>
            </a:rPr>
            <a:t>Poland</a:t>
          </a:r>
          <a:r>
            <a:rPr lang="es-ES" sz="1600" b="1" kern="1200" noProof="0">
              <a:effectLst>
                <a:outerShdw blurRad="50800" dist="38100" dir="2700000" algn="tl" rotWithShape="0">
                  <a:schemeClr val="tx1">
                    <a:alpha val="50000"/>
                  </a:schemeClr>
                </a:outerShdw>
              </a:effectLst>
              <a:latin typeface="Arial" panose="020B0604020202020204" pitchFamily="34" charset="0"/>
              <a:cs typeface="Arial" panose="020B0604020202020204" pitchFamily="34" charset="0"/>
            </a:rPr>
            <a:t>)</a:t>
          </a:r>
        </a:p>
      </dgm:t>
    </dgm:pt>
    <dgm:pt modelId="{A8C9B7A9-BC2A-4753-B7F0-F2E361D95520}" type="sibTrans" cxnId="{55492768-9A5E-4F74-AC7C-959C5C24EFD3}">
      <dgm:prSet/>
      <dgm:spPr/>
      <dgm:t>
        <a:bodyPr rtlCol="0"/>
        <a:lstStyle/>
        <a:p>
          <a:pPr rtl="0"/>
          <a:endParaRPr lang="es-ES" sz="2400" noProof="0"/>
        </a:p>
      </dgm:t>
    </dgm:pt>
    <dgm:pt modelId="{7B691773-F524-4FAD-A272-BDF0B0C4370A}" type="parTrans" cxnId="{55492768-9A5E-4F74-AC7C-959C5C24EFD3}">
      <dgm:prSet/>
      <dgm:spPr/>
      <dgm:t>
        <a:bodyPr rtlCol="0"/>
        <a:lstStyle/>
        <a:p>
          <a:pPr rtl="0"/>
          <a:endParaRPr lang="es-ES" sz="2400" noProof="0"/>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3">
        <dgm:presLayoutVars>
          <dgm:chMax val="0"/>
          <dgm:chPref val="0"/>
        </dgm:presLayoutVars>
      </dgm:prSet>
      <dgm:spPr/>
    </dgm:pt>
    <dgm:pt modelId="{CA3A6A4E-2D39-41D2-A6B1-B590D0C452D2}" type="pres">
      <dgm:prSet presAssocID="{AACEAFD5-63CF-4AFC-B46F-BE086C5D447C}" presName="parTx" presStyleLbl="alignNode1" presStyleIdx="0" presStyleCnt="3">
        <dgm:presLayoutVars>
          <dgm:chMax val="0"/>
          <dgm:chPref val="0"/>
          <dgm:bulletEnabled val="1"/>
        </dgm:presLayoutVars>
      </dgm:prSet>
      <dgm:spPr/>
    </dgm:pt>
    <dgm:pt modelId="{810D7AA7-A541-4507-BE7F-36CCF210089F}" type="pres">
      <dgm:prSet presAssocID="{AACEAFD5-63CF-4AFC-B46F-BE086C5D447C}" presName="desTx" presStyleLbl="revTx" presStyleIdx="0" presStyleCnt="3">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3">
        <dgm:presLayoutVars>
          <dgm:chMax val="0"/>
          <dgm:chPref val="0"/>
        </dgm:presLayoutVars>
      </dgm:prSet>
      <dgm:spPr/>
    </dgm:pt>
    <dgm:pt modelId="{6C46E586-0364-4C52-98F9-74A7ACD803D1}" type="pres">
      <dgm:prSet presAssocID="{D07AD3FD-84FF-467E-9693-752776549C61}" presName="parTx" presStyleLbl="alignNode1" presStyleIdx="1" presStyleCnt="3" custLinFactNeighborX="436" custLinFactNeighborY="1154">
        <dgm:presLayoutVars>
          <dgm:chMax val="0"/>
          <dgm:chPref val="0"/>
          <dgm:bulletEnabled val="1"/>
        </dgm:presLayoutVars>
      </dgm:prSet>
      <dgm:spPr/>
    </dgm:pt>
    <dgm:pt modelId="{5E07F9E4-149C-4A89-848F-4ABDD305F0C5}" type="pres">
      <dgm:prSet presAssocID="{D07AD3FD-84FF-467E-9693-752776549C61}" presName="desTx" presStyleLbl="revTx" presStyleIdx="1" presStyleCnt="3">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3">
        <dgm:presLayoutVars>
          <dgm:chMax val="0"/>
          <dgm:chPref val="0"/>
        </dgm:presLayoutVars>
      </dgm:prSet>
      <dgm:spPr/>
    </dgm:pt>
    <dgm:pt modelId="{7A0B5EFC-88FB-4ED5-994F-D5F6584C2293}" type="pres">
      <dgm:prSet presAssocID="{D71FC021-6A65-44D1-95B9-0E6C89079866}" presName="parTx" presStyleLbl="alignNode1" presStyleIdx="2" presStyleCnt="3">
        <dgm:presLayoutVars>
          <dgm:chMax val="0"/>
          <dgm:chPref val="0"/>
          <dgm:bulletEnabled val="1"/>
        </dgm:presLayoutVars>
      </dgm:prSet>
      <dgm:spPr/>
    </dgm:pt>
    <dgm:pt modelId="{FD7B29F2-0D66-4B4B-BC8A-82DA23575305}" type="pres">
      <dgm:prSet presAssocID="{D71FC021-6A65-44D1-95B9-0E6C89079866}" presName="desTx" presStyleLbl="revTx" presStyleIdx="2" presStyleCnt="3">
        <dgm:presLayoutVars>
          <dgm:chMax val="0"/>
          <dgm:chPref val="0"/>
          <dgm:bulletEnabled val="1"/>
        </dgm:presLayoutVars>
      </dgm:prSet>
      <dgm:spPr/>
    </dgm:pt>
    <dgm:pt modelId="{BABAA172-7B81-4C6B-BCF2-4572322515C5}" type="pres">
      <dgm:prSet presAssocID="{D71FC021-6A65-44D1-95B9-0E6C89079866}" presName="EmptyPlaceHolder" presStyleCnt="0"/>
      <dgm:spPr/>
    </dgm:pt>
  </dgm:ptLst>
  <dgm:cxnLst>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55492768-9A5E-4F74-AC7C-959C5C24EFD3}" srcId="{55C0B14E-AEA6-48D3-A387-ED4A3A3BF840}" destId="{D07AD3FD-84FF-467E-9693-752776549C61}" srcOrd="1" destOrd="0" parTransId="{7B691773-F524-4FAD-A272-BDF0B0C4370A}" sibTransId="{A8C9B7A9-BC2A-4753-B7F0-F2E361D95520}"/>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E3115EEA-DE9C-4F06-B8B3-BEB263D5F2B1}" srcId="{D71FC021-6A65-44D1-95B9-0E6C89079866}" destId="{4A6BB192-9983-4F48-BBC5-6E384EED7EC5}" srcOrd="0" destOrd="0" parTransId="{230A6E4A-6CED-4DC0-AEFE-6859FE07B658}" sibTransId="{0B568EC2-5D2A-4B00-8047-B7832F245B44}"/>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0FE8B9-2188-4E7B-8C6C-8737B07DD270}" type="doc">
      <dgm:prSet loTypeId="urn:microsoft.com/office/officeart/2005/8/layout/default" loCatId="list" qsTypeId="urn:microsoft.com/office/officeart/2005/8/quickstyle/simple1" qsCatId="simple" csTypeId="urn:microsoft.com/office/officeart/2005/8/colors/accent3_1" csCatId="accent3" phldr="1"/>
      <dgm:spPr/>
      <dgm:t>
        <a:bodyPr/>
        <a:lstStyle/>
        <a:p>
          <a:endParaRPr lang="es-ES"/>
        </a:p>
      </dgm:t>
    </dgm:pt>
    <dgm:pt modelId="{E29148F8-00D7-4EB1-BEE0-E9487EB4610C}">
      <dgm:prSet phldrT="[Text]" custT="1"/>
      <dgm:spPr/>
      <dgm:t>
        <a:bodyPr/>
        <a:lstStyle/>
        <a:p>
          <a:r>
            <a:rPr lang="en-US" sz="1800"/>
            <a:t>They should reflect the </a:t>
          </a:r>
          <a:r>
            <a:rPr lang="en-US" sz="1800" b="1"/>
            <a:t>short- and medium-term measures </a:t>
          </a:r>
          <a:r>
            <a:rPr lang="en-US" sz="1800"/>
            <a:t>countries will undertake to reduce national emissions and increase resilience</a:t>
          </a:r>
          <a:endParaRPr lang="es-ES" sz="1800"/>
        </a:p>
      </dgm:t>
    </dgm:pt>
    <dgm:pt modelId="{5E1D16B8-9A36-4E7B-AB27-E3A75BA82348}" type="parTrans" cxnId="{364CFC23-6193-4CAE-BA4D-90E260C0658C}">
      <dgm:prSet/>
      <dgm:spPr/>
      <dgm:t>
        <a:bodyPr/>
        <a:lstStyle/>
        <a:p>
          <a:endParaRPr lang="es-ES" sz="1400"/>
        </a:p>
      </dgm:t>
    </dgm:pt>
    <dgm:pt modelId="{98C6BCE1-6BDC-4816-AA92-70E20A20979B}" type="sibTrans" cxnId="{364CFC23-6193-4CAE-BA4D-90E260C0658C}">
      <dgm:prSet/>
      <dgm:spPr/>
      <dgm:t>
        <a:bodyPr/>
        <a:lstStyle/>
        <a:p>
          <a:endParaRPr lang="es-ES" sz="1400"/>
        </a:p>
      </dgm:t>
    </dgm:pt>
    <dgm:pt modelId="{290C8175-9DA4-4AC8-AB51-BDCEE8D87CF2}">
      <dgm:prSet phldrT="[Text]" custT="1"/>
      <dgm:spPr/>
      <dgm:t>
        <a:bodyPr/>
        <a:lstStyle/>
        <a:p>
          <a:r>
            <a:rPr lang="en-US" sz="1800"/>
            <a:t>Ideally, they should be </a:t>
          </a:r>
          <a:r>
            <a:rPr lang="en-US" sz="1800" b="1"/>
            <a:t>fully integrated</a:t>
          </a:r>
          <a:r>
            <a:rPr lang="en-US" sz="1800"/>
            <a:t> into a country’s </a:t>
          </a:r>
          <a:r>
            <a:rPr lang="en-US" sz="1800" b="1"/>
            <a:t>policies and plans</a:t>
          </a:r>
          <a:endParaRPr lang="es-ES" sz="1800" b="1"/>
        </a:p>
      </dgm:t>
    </dgm:pt>
    <dgm:pt modelId="{AFD9C8E9-5C47-49FC-9A23-981E7A6AEF89}" type="parTrans" cxnId="{D2BC6A3D-1069-435B-B394-CEFB10FEF48E}">
      <dgm:prSet/>
      <dgm:spPr/>
      <dgm:t>
        <a:bodyPr/>
        <a:lstStyle/>
        <a:p>
          <a:endParaRPr lang="es-ES" sz="1400"/>
        </a:p>
      </dgm:t>
    </dgm:pt>
    <dgm:pt modelId="{42681F51-0E15-4F2D-8514-FF29D739BB34}" type="sibTrans" cxnId="{D2BC6A3D-1069-435B-B394-CEFB10FEF48E}">
      <dgm:prSet/>
      <dgm:spPr/>
      <dgm:t>
        <a:bodyPr/>
        <a:lstStyle/>
        <a:p>
          <a:endParaRPr lang="es-ES" sz="1400"/>
        </a:p>
      </dgm:t>
    </dgm:pt>
    <dgm:pt modelId="{1CEE58CF-CE89-41E6-81C9-F8152C701176}">
      <dgm:prSet phldrT="[Text]" custT="1"/>
      <dgm:spPr/>
      <dgm:t>
        <a:bodyPr/>
        <a:lstStyle/>
        <a:p>
          <a:r>
            <a:rPr lang="en-US" sz="1800"/>
            <a:t>Parties should consider the vision enshrined in their own </a:t>
          </a:r>
          <a:r>
            <a:rPr lang="en-US" sz="1800" b="1"/>
            <a:t>long-term strategy</a:t>
          </a:r>
          <a:r>
            <a:rPr lang="en-US" sz="1800"/>
            <a:t>, if they have one, as well as the results of the global </a:t>
          </a:r>
          <a:r>
            <a:rPr lang="en-US" sz="1800" err="1"/>
            <a:t>stocktake</a:t>
          </a:r>
          <a:r>
            <a:rPr lang="en-US" sz="1800"/>
            <a:t>* under the PA</a:t>
          </a:r>
          <a:endParaRPr lang="es-ES" sz="1800"/>
        </a:p>
      </dgm:t>
    </dgm:pt>
    <dgm:pt modelId="{6382A7D4-D6FF-4944-8118-C91834EAFEDE}" type="parTrans" cxnId="{23C2DAE5-BD9F-45F1-A617-AB52EA3F1EAB}">
      <dgm:prSet/>
      <dgm:spPr/>
      <dgm:t>
        <a:bodyPr/>
        <a:lstStyle/>
        <a:p>
          <a:endParaRPr lang="es-ES" sz="1400"/>
        </a:p>
      </dgm:t>
    </dgm:pt>
    <dgm:pt modelId="{3D48246D-28F7-4115-909E-B1003C0AF0AB}" type="sibTrans" cxnId="{23C2DAE5-BD9F-45F1-A617-AB52EA3F1EAB}">
      <dgm:prSet/>
      <dgm:spPr/>
      <dgm:t>
        <a:bodyPr/>
        <a:lstStyle/>
        <a:p>
          <a:endParaRPr lang="es-ES" sz="1400"/>
        </a:p>
      </dgm:t>
    </dgm:pt>
    <dgm:pt modelId="{222D5750-DF9F-4825-B672-521DCA3A0D55}" type="pres">
      <dgm:prSet presAssocID="{C70FE8B9-2188-4E7B-8C6C-8737B07DD270}" presName="diagram" presStyleCnt="0">
        <dgm:presLayoutVars>
          <dgm:dir/>
          <dgm:resizeHandles val="exact"/>
        </dgm:presLayoutVars>
      </dgm:prSet>
      <dgm:spPr/>
    </dgm:pt>
    <dgm:pt modelId="{6C312080-07CE-41A6-95FC-932607C50086}" type="pres">
      <dgm:prSet presAssocID="{E29148F8-00D7-4EB1-BEE0-E9487EB4610C}" presName="node" presStyleLbl="node1" presStyleIdx="0" presStyleCnt="3">
        <dgm:presLayoutVars>
          <dgm:bulletEnabled val="1"/>
        </dgm:presLayoutVars>
      </dgm:prSet>
      <dgm:spPr/>
    </dgm:pt>
    <dgm:pt modelId="{76197C29-A90E-42EF-967A-55551741CF80}" type="pres">
      <dgm:prSet presAssocID="{98C6BCE1-6BDC-4816-AA92-70E20A20979B}" presName="sibTrans" presStyleCnt="0"/>
      <dgm:spPr/>
    </dgm:pt>
    <dgm:pt modelId="{CDDEABE9-F07D-4E89-A88A-A3B59A8F9B56}" type="pres">
      <dgm:prSet presAssocID="{290C8175-9DA4-4AC8-AB51-BDCEE8D87CF2}" presName="node" presStyleLbl="node1" presStyleIdx="1" presStyleCnt="3">
        <dgm:presLayoutVars>
          <dgm:bulletEnabled val="1"/>
        </dgm:presLayoutVars>
      </dgm:prSet>
      <dgm:spPr/>
    </dgm:pt>
    <dgm:pt modelId="{38E86ACC-4087-4643-8DE9-B83050395363}" type="pres">
      <dgm:prSet presAssocID="{42681F51-0E15-4F2D-8514-FF29D739BB34}" presName="sibTrans" presStyleCnt="0"/>
      <dgm:spPr/>
    </dgm:pt>
    <dgm:pt modelId="{F1E26984-6B04-4920-92D2-BEA10EFD90D3}" type="pres">
      <dgm:prSet presAssocID="{1CEE58CF-CE89-41E6-81C9-F8152C701176}" presName="node" presStyleLbl="node1" presStyleIdx="2" presStyleCnt="3">
        <dgm:presLayoutVars>
          <dgm:bulletEnabled val="1"/>
        </dgm:presLayoutVars>
      </dgm:prSet>
      <dgm:spPr/>
    </dgm:pt>
  </dgm:ptLst>
  <dgm:cxnLst>
    <dgm:cxn modelId="{364CFC23-6193-4CAE-BA4D-90E260C0658C}" srcId="{C70FE8B9-2188-4E7B-8C6C-8737B07DD270}" destId="{E29148F8-00D7-4EB1-BEE0-E9487EB4610C}" srcOrd="0" destOrd="0" parTransId="{5E1D16B8-9A36-4E7B-AB27-E3A75BA82348}" sibTransId="{98C6BCE1-6BDC-4816-AA92-70E20A20979B}"/>
    <dgm:cxn modelId="{D2BC6A3D-1069-435B-B394-CEFB10FEF48E}" srcId="{C70FE8B9-2188-4E7B-8C6C-8737B07DD270}" destId="{290C8175-9DA4-4AC8-AB51-BDCEE8D87CF2}" srcOrd="1" destOrd="0" parTransId="{AFD9C8E9-5C47-49FC-9A23-981E7A6AEF89}" sibTransId="{42681F51-0E15-4F2D-8514-FF29D739BB34}"/>
    <dgm:cxn modelId="{AD292B61-5B47-460F-8CAD-A63D7B7B004E}" type="presOf" srcId="{290C8175-9DA4-4AC8-AB51-BDCEE8D87CF2}" destId="{CDDEABE9-F07D-4E89-A88A-A3B59A8F9B56}" srcOrd="0" destOrd="0" presId="urn:microsoft.com/office/officeart/2005/8/layout/default"/>
    <dgm:cxn modelId="{39CE069C-B996-4F54-9E31-D1955C2A0095}" type="presOf" srcId="{E29148F8-00D7-4EB1-BEE0-E9487EB4610C}" destId="{6C312080-07CE-41A6-95FC-932607C50086}" srcOrd="0" destOrd="0" presId="urn:microsoft.com/office/officeart/2005/8/layout/default"/>
    <dgm:cxn modelId="{3B65ECC2-1141-4DA0-A59E-2724C2DC9674}" type="presOf" srcId="{C70FE8B9-2188-4E7B-8C6C-8737B07DD270}" destId="{222D5750-DF9F-4825-B672-521DCA3A0D55}" srcOrd="0" destOrd="0" presId="urn:microsoft.com/office/officeart/2005/8/layout/default"/>
    <dgm:cxn modelId="{48788BCB-E45D-4369-8749-D4B9E0C02CA3}" type="presOf" srcId="{1CEE58CF-CE89-41E6-81C9-F8152C701176}" destId="{F1E26984-6B04-4920-92D2-BEA10EFD90D3}" srcOrd="0" destOrd="0" presId="urn:microsoft.com/office/officeart/2005/8/layout/default"/>
    <dgm:cxn modelId="{23C2DAE5-BD9F-45F1-A617-AB52EA3F1EAB}" srcId="{C70FE8B9-2188-4E7B-8C6C-8737B07DD270}" destId="{1CEE58CF-CE89-41E6-81C9-F8152C701176}" srcOrd="2" destOrd="0" parTransId="{6382A7D4-D6FF-4944-8118-C91834EAFEDE}" sibTransId="{3D48246D-28F7-4115-909E-B1003C0AF0AB}"/>
    <dgm:cxn modelId="{FA3FB3A9-6C6C-43B3-B150-B630DEE83BC3}" type="presParOf" srcId="{222D5750-DF9F-4825-B672-521DCA3A0D55}" destId="{6C312080-07CE-41A6-95FC-932607C50086}" srcOrd="0" destOrd="0" presId="urn:microsoft.com/office/officeart/2005/8/layout/default"/>
    <dgm:cxn modelId="{A16F0D6C-295D-4652-9CB9-9FD7F2D86A9D}" type="presParOf" srcId="{222D5750-DF9F-4825-B672-521DCA3A0D55}" destId="{76197C29-A90E-42EF-967A-55551741CF80}" srcOrd="1" destOrd="0" presId="urn:microsoft.com/office/officeart/2005/8/layout/default"/>
    <dgm:cxn modelId="{1695FA8C-4008-4407-A7F6-4B2430BF1511}" type="presParOf" srcId="{222D5750-DF9F-4825-B672-521DCA3A0D55}" destId="{CDDEABE9-F07D-4E89-A88A-A3B59A8F9B56}" srcOrd="2" destOrd="0" presId="urn:microsoft.com/office/officeart/2005/8/layout/default"/>
    <dgm:cxn modelId="{A5AFB85B-A2B4-4595-8179-7A70DE00EF07}" type="presParOf" srcId="{222D5750-DF9F-4825-B672-521DCA3A0D55}" destId="{38E86ACC-4087-4643-8DE9-B83050395363}" srcOrd="3" destOrd="0" presId="urn:microsoft.com/office/officeart/2005/8/layout/default"/>
    <dgm:cxn modelId="{7633FDF4-15BE-4E55-8043-FF13C899D876}" type="presParOf" srcId="{222D5750-DF9F-4825-B672-521DCA3A0D55}" destId="{F1E26984-6B04-4920-92D2-BEA10EFD90D3}"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05/8/colors/accent3_4" csCatId="accent3" phldr="1"/>
      <dgm:spPr/>
      <dgm:t>
        <a:bodyPr/>
        <a:lstStyle/>
        <a:p>
          <a:endParaRPr lang="en-US"/>
        </a:p>
      </dgm:t>
    </dgm:pt>
    <dgm:pt modelId="{AACEAFD5-63CF-4AFC-B46F-BE086C5D447C}">
      <dgm:prSet phldrT="[Text]" custT="1"/>
      <dgm:spPr>
        <a:solidFill>
          <a:schemeClr val="accent6">
            <a:lumMod val="50000"/>
          </a:schemeClr>
        </a:solidFill>
      </dgm:spPr>
      <dgm:t>
        <a:bodyPr/>
        <a:lstStyle/>
        <a:p>
          <a:r>
            <a:rPr lang="en-US" sz="2400" b="1">
              <a:effectLst>
                <a:outerShdw blurRad="50800" dist="38100" dir="2700000" algn="tl" rotWithShape="0">
                  <a:schemeClr val="tx1">
                    <a:alpha val="50000"/>
                  </a:schemeClr>
                </a:outerShdw>
              </a:effectLst>
              <a:latin typeface="+mn-lt"/>
            </a:rPr>
            <a:t>In 2018</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r>
            <a:rPr lang="en-US" sz="1400">
              <a:effectLst/>
              <a:latin typeface="+mn-lt"/>
              <a:ea typeface="Roboto Lt"/>
              <a:cs typeface="Roboto Lt"/>
            </a:rPr>
            <a:t>The UNFCCC convened the </a:t>
          </a:r>
          <a:r>
            <a:rPr lang="en-US" sz="1400" b="1" err="1">
              <a:effectLst/>
              <a:latin typeface="+mn-lt"/>
              <a:ea typeface="Roboto Lt"/>
              <a:cs typeface="Roboto Lt"/>
            </a:rPr>
            <a:t>Talanoa</a:t>
          </a:r>
          <a:r>
            <a:rPr lang="en-US" sz="1400" b="1">
              <a:effectLst/>
              <a:latin typeface="+mn-lt"/>
              <a:ea typeface="Roboto Lt"/>
              <a:cs typeface="Roboto Lt"/>
            </a:rPr>
            <a:t> Dialogue</a:t>
          </a:r>
          <a:r>
            <a:rPr lang="en-US" sz="1400">
              <a:effectLst/>
              <a:latin typeface="+mn-lt"/>
              <a:ea typeface="Roboto Lt"/>
              <a:cs typeface="Roboto Lt"/>
            </a:rPr>
            <a:t>, to take stock of collective efforts toward the agreement’s long-term goal and inform of the next NDCs, due in 2020</a:t>
          </a:r>
          <a:endParaRPr lang="en-US" sz="1400">
            <a:latin typeface="+mn-lt"/>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r>
            <a:rPr lang="en-US" sz="1400" kern="1200">
              <a:effectLst/>
              <a:latin typeface="+mn-lt"/>
              <a:ea typeface="Roboto Lt"/>
              <a:cs typeface="Roboto Lt"/>
            </a:rPr>
            <a:t>Parties have been asked to </a:t>
          </a:r>
          <a:r>
            <a:rPr lang="en-US" sz="1400" b="1" kern="1200">
              <a:effectLst/>
              <a:latin typeface="+mn-lt"/>
              <a:ea typeface="Roboto Lt"/>
              <a:cs typeface="Roboto Lt"/>
            </a:rPr>
            <a:t>communicate by 2020 a new NDC</a:t>
          </a:r>
          <a:r>
            <a:rPr lang="en-US" sz="1400" kern="1200">
              <a:effectLst/>
              <a:latin typeface="+mn-lt"/>
              <a:ea typeface="Roboto Lt"/>
              <a:cs typeface="Roboto Lt"/>
            </a:rPr>
            <a:t> (if their first NDC ends in 2025) or </a:t>
          </a:r>
          <a:r>
            <a:rPr lang="en-US" sz="1400" b="1" kern="1200">
              <a:effectLst/>
              <a:latin typeface="+mn-lt"/>
              <a:ea typeface="Roboto Lt"/>
              <a:cs typeface="Roboto Lt"/>
            </a:rPr>
            <a:t>an updated one</a:t>
          </a:r>
          <a:r>
            <a:rPr lang="en-US" sz="1400" kern="1200">
              <a:effectLst/>
              <a:latin typeface="+mn-lt"/>
              <a:ea typeface="Roboto Lt"/>
              <a:cs typeface="Roboto Lt"/>
            </a:rPr>
            <a:t> (if their first NDC ends in 2030). They will continue to do so every five years.</a:t>
          </a:r>
        </a:p>
        <a:p>
          <a:pPr>
            <a:lnSpc>
              <a:spcPts val="1500"/>
            </a:lnSpc>
          </a:pPr>
          <a:endParaRPr lang="en-US" sz="1400" kern="1200">
            <a:effectLst/>
            <a:latin typeface="+mn-lt"/>
            <a:ea typeface="Roboto Lt"/>
            <a:cs typeface="Roboto Lt"/>
          </a:endParaRPr>
        </a:p>
        <a:p>
          <a:pPr>
            <a:lnSpc>
              <a:spcPts val="1500"/>
            </a:lnSpc>
          </a:pPr>
          <a:endParaRPr lang="en-US" sz="1400" kern="1200">
            <a:effectLst/>
            <a:latin typeface="+mn-lt"/>
            <a:ea typeface="Roboto Lt"/>
            <a:cs typeface="Roboto Lt"/>
          </a:endParaRPr>
        </a:p>
        <a:p>
          <a:pPr>
            <a:lnSpc>
              <a:spcPts val="1500"/>
            </a:lnSpc>
          </a:pPr>
          <a:endParaRPr lang="en-US" sz="1400" kern="1200">
            <a:effectLst/>
            <a:latin typeface="+mn-lt"/>
            <a:ea typeface="Roboto Lt"/>
            <a:cs typeface="Roboto Lt"/>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custT="1"/>
      <dgm:spPr>
        <a:solidFill>
          <a:schemeClr val="accent6">
            <a:lumMod val="60000"/>
            <a:lumOff val="40000"/>
          </a:schemeClr>
        </a:solidFill>
      </dgm:spPr>
      <dgm:t>
        <a:bodyPr/>
        <a:lstStyle/>
        <a:p>
          <a:r>
            <a:rPr lang="en-US" sz="2400" b="1">
              <a:effectLst>
                <a:outerShdw blurRad="50800" dist="38100" dir="2700000" algn="tl" rotWithShape="0">
                  <a:schemeClr val="tx1">
                    <a:alpha val="50000"/>
                  </a:schemeClr>
                </a:outerShdw>
              </a:effectLst>
              <a:latin typeface="+mn-lt"/>
            </a:rPr>
            <a:t>In 2023</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400" kern="1200">
              <a:effectLst/>
              <a:latin typeface="+mn-lt"/>
              <a:ea typeface="Roboto Lt"/>
              <a:cs typeface="Roboto Lt"/>
            </a:rPr>
            <a:t>A </a:t>
          </a:r>
          <a:r>
            <a:rPr lang="en-US" sz="1400" b="1" kern="1200">
              <a:effectLst/>
              <a:latin typeface="+mn-lt"/>
              <a:ea typeface="Roboto Lt"/>
              <a:cs typeface="Roboto Lt"/>
            </a:rPr>
            <a:t>global </a:t>
          </a:r>
          <a:r>
            <a:rPr lang="en-US" sz="1400" b="1" kern="1200" err="1">
              <a:effectLst/>
              <a:latin typeface="+mn-lt"/>
              <a:ea typeface="Roboto Lt"/>
              <a:cs typeface="Roboto Lt"/>
            </a:rPr>
            <a:t>stocktake</a:t>
          </a:r>
          <a:r>
            <a:rPr lang="en-US" sz="1400" b="1" kern="1200">
              <a:effectLst/>
              <a:latin typeface="+mn-lt"/>
              <a:ea typeface="Roboto Lt"/>
              <a:cs typeface="Roboto Lt"/>
            </a:rPr>
            <a:t> </a:t>
          </a:r>
          <a:r>
            <a:rPr lang="en-US" sz="1400" kern="1200">
              <a:effectLst/>
              <a:latin typeface="+mn-lt"/>
              <a:ea typeface="Roboto Lt"/>
              <a:cs typeface="Roboto Lt"/>
            </a:rPr>
            <a:t>is to take place, with a preparatory stage commencing in 2021, assessing collective progress toward achieving the agreement.</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custT="1"/>
      <dgm:spPr>
        <a:solidFill>
          <a:schemeClr val="accent6">
            <a:lumMod val="75000"/>
          </a:schemeClr>
        </a:solidFill>
      </dgm:spPr>
      <dgm:t>
        <a:bodyPr/>
        <a:lstStyle/>
        <a:p>
          <a:r>
            <a:rPr lang="en-US" sz="2400" b="1">
              <a:effectLst>
                <a:outerShdw blurRad="50800" dist="38100" dir="2700000" algn="tl" rotWithShape="0">
                  <a:schemeClr val="tx1">
                    <a:alpha val="50000"/>
                  </a:schemeClr>
                </a:outerShdw>
              </a:effectLst>
              <a:latin typeface="+mn-lt"/>
            </a:rPr>
            <a:t>In 2020</a:t>
          </a: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custT="1"/>
      <dgm:spPr>
        <a:solidFill>
          <a:schemeClr val="accent6">
            <a:lumMod val="40000"/>
            <a:lumOff val="60000"/>
          </a:schemeClr>
        </a:solidFill>
      </dgm:spPr>
      <dgm:t>
        <a:bodyPr/>
        <a:lstStyle/>
        <a:p>
          <a:r>
            <a:rPr lang="en-US" sz="2400" b="1">
              <a:effectLst>
                <a:outerShdw blurRad="50800" dist="38100" dir="2700000" algn="tl" rotWithShape="0">
                  <a:schemeClr val="tx1">
                    <a:alpha val="50000"/>
                  </a:schemeClr>
                </a:outerShdw>
              </a:effectLst>
              <a:latin typeface="+mn-lt"/>
            </a:rPr>
            <a:t>In 2024</a:t>
          </a:r>
          <a:endParaRPr lang="ru-RU" sz="2400" b="1">
            <a:effectLst>
              <a:outerShdw blurRad="50800" dist="38100" dir="2700000" algn="tl" rotWithShape="0">
                <a:schemeClr val="tx1">
                  <a:alpha val="50000"/>
                </a:schemeClr>
              </a:outerShdw>
            </a:effectLst>
            <a:latin typeface="+mn-lt"/>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400" kern="1200">
              <a:effectLst/>
              <a:latin typeface="+mn-lt"/>
              <a:ea typeface="Roboto Lt"/>
              <a:cs typeface="Roboto Lt"/>
            </a:rPr>
            <a:t>The </a:t>
          </a:r>
          <a:r>
            <a:rPr lang="en-US" sz="1400" b="1" kern="1200">
              <a:effectLst/>
              <a:latin typeface="+mn-lt"/>
              <a:ea typeface="Roboto Lt"/>
              <a:cs typeface="Roboto Lt"/>
            </a:rPr>
            <a:t>enhanced transparency framework </a:t>
          </a:r>
          <a:r>
            <a:rPr lang="en-US" sz="1400" kern="1200">
              <a:effectLst/>
              <a:latin typeface="+mn-lt"/>
              <a:ea typeface="Roboto Lt"/>
              <a:cs typeface="Roboto Lt"/>
            </a:rPr>
            <a:t>will enter into full implementation phase, at the latest by December 2024, when the first biennial transparency reports are submitted.</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4">
        <dgm:presLayoutVars>
          <dgm:chMax val="0"/>
          <dgm:chPref val="0"/>
        </dgm:presLayoutVars>
      </dgm:prSet>
      <dgm:spPr/>
    </dgm:pt>
    <dgm:pt modelId="{CA3A6A4E-2D39-41D2-A6B1-B590D0C452D2}" type="pres">
      <dgm:prSet presAssocID="{AACEAFD5-63CF-4AFC-B46F-BE086C5D447C}" presName="parTx" presStyleLbl="alignNode1" presStyleIdx="0" presStyleCnt="4" custLinFactNeighborX="-1332" custLinFactNeighborY="-1452">
        <dgm:presLayoutVars>
          <dgm:chMax val="0"/>
          <dgm:chPref val="0"/>
          <dgm:bulletEnabled val="1"/>
        </dgm:presLayoutVars>
      </dgm:prSet>
      <dgm:spPr/>
    </dgm:pt>
    <dgm:pt modelId="{810D7AA7-A541-4507-BE7F-36CCF210089F}" type="pres">
      <dgm:prSet presAssocID="{AACEAFD5-63CF-4AFC-B46F-BE086C5D447C}" presName="desTx" presStyleLbl="revTx" presStyleIdx="0" presStyleCnt="4">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4">
        <dgm:presLayoutVars>
          <dgm:chMax val="0"/>
          <dgm:chPref val="0"/>
        </dgm:presLayoutVars>
      </dgm:prSet>
      <dgm:spPr/>
    </dgm:pt>
    <dgm:pt modelId="{6C46E586-0364-4C52-98F9-74A7ACD803D1}" type="pres">
      <dgm:prSet presAssocID="{D07AD3FD-84FF-467E-9693-752776549C61}" presName="parTx" presStyleLbl="alignNode1" presStyleIdx="1" presStyleCnt="4" custLinFactNeighborY="-1613">
        <dgm:presLayoutVars>
          <dgm:chMax val="0"/>
          <dgm:chPref val="0"/>
          <dgm:bulletEnabled val="1"/>
        </dgm:presLayoutVars>
      </dgm:prSet>
      <dgm:spPr/>
    </dgm:pt>
    <dgm:pt modelId="{5E07F9E4-149C-4A89-848F-4ABDD305F0C5}" type="pres">
      <dgm:prSet presAssocID="{D07AD3FD-84FF-467E-9693-752776549C61}" presName="desTx" presStyleLbl="revTx" presStyleIdx="1" presStyleCnt="4">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4">
        <dgm:presLayoutVars>
          <dgm:chMax val="0"/>
          <dgm:chPref val="0"/>
        </dgm:presLayoutVars>
      </dgm:prSet>
      <dgm:spPr/>
    </dgm:pt>
    <dgm:pt modelId="{7A0B5EFC-88FB-4ED5-994F-D5F6584C2293}" type="pres">
      <dgm:prSet presAssocID="{D71FC021-6A65-44D1-95B9-0E6C89079866}" presName="parTx" presStyleLbl="alignNode1" presStyleIdx="2" presStyleCnt="4">
        <dgm:presLayoutVars>
          <dgm:chMax val="0"/>
          <dgm:chPref val="0"/>
          <dgm:bulletEnabled val="1"/>
        </dgm:presLayoutVars>
      </dgm:prSet>
      <dgm:spPr/>
    </dgm:pt>
    <dgm:pt modelId="{FD7B29F2-0D66-4B4B-BC8A-82DA23575305}" type="pres">
      <dgm:prSet presAssocID="{D71FC021-6A65-44D1-95B9-0E6C89079866}" presName="desTx" presStyleLbl="revTx" presStyleIdx="2" presStyleCnt="4">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4">
        <dgm:presLayoutVars>
          <dgm:chMax val="0"/>
          <dgm:chPref val="0"/>
        </dgm:presLayoutVars>
      </dgm:prSet>
      <dgm:spPr/>
    </dgm:pt>
    <dgm:pt modelId="{B8046455-4EBB-40A8-838B-B584850A8B8E}" type="pres">
      <dgm:prSet presAssocID="{32CCB050-072A-41BF-BE1B-388CF53E5629}" presName="parTx" presStyleLbl="alignNode1" presStyleIdx="3" presStyleCnt="4">
        <dgm:presLayoutVars>
          <dgm:chMax val="0"/>
          <dgm:chPref val="0"/>
          <dgm:bulletEnabled val="1"/>
        </dgm:presLayoutVars>
      </dgm:prSet>
      <dgm:spPr/>
    </dgm:pt>
    <dgm:pt modelId="{1D84544C-5924-422B-9546-A86AE4927E4C}" type="pres">
      <dgm:prSet presAssocID="{32CCB050-072A-41BF-BE1B-388CF53E5629}" presName="desTx" presStyleLbl="revTx" presStyleIdx="3" presStyleCnt="4">
        <dgm:presLayoutVars>
          <dgm:chMax val="0"/>
          <dgm:chPref val="0"/>
          <dgm:bulletEnabled val="1"/>
        </dgm:presLayoutVars>
      </dgm:prSet>
      <dgm:spPr/>
    </dgm:pt>
    <dgm:pt modelId="{ED05E404-1B63-4FC9-A7B8-277860DEBCD0}" type="pres">
      <dgm:prSet presAssocID="{32CCB050-072A-41BF-BE1B-388CF53E5629}" presName="EmptyPlaceHolder" presStyleCnt="0"/>
      <dgm:spPr/>
    </dgm:pt>
  </dgm:ptLst>
  <dgm:cxnLst>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38313B-05CC-42A4-A6FD-C1EE411EE7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BE1049D-1936-4E46-ACCA-75910D09AD97}">
      <dgm:prSet/>
      <dgm:spPr/>
      <dgm:t>
        <a:bodyPr/>
        <a:lstStyle/>
        <a:p>
          <a:r>
            <a:rPr lang="en-GB" b="1">
              <a:solidFill>
                <a:schemeClr val="accent2">
                  <a:lumMod val="60000"/>
                  <a:lumOff val="40000"/>
                </a:schemeClr>
              </a:solidFill>
            </a:rPr>
            <a:t>Selected countries made specific reference  to gender equality in their updated NDC and implemented actions on the ground:</a:t>
          </a:r>
          <a:endParaRPr lang="en-US">
            <a:solidFill>
              <a:schemeClr val="accent2">
                <a:lumMod val="60000"/>
                <a:lumOff val="40000"/>
              </a:schemeClr>
            </a:solidFill>
          </a:endParaRPr>
        </a:p>
      </dgm:t>
    </dgm:pt>
    <dgm:pt modelId="{AA0B31CF-0C62-4D6A-AA44-48D9A18CE284}" type="parTrans" cxnId="{9E38E15D-9D37-4B39-AD32-C115EFCD9396}">
      <dgm:prSet/>
      <dgm:spPr/>
      <dgm:t>
        <a:bodyPr/>
        <a:lstStyle/>
        <a:p>
          <a:endParaRPr lang="en-US"/>
        </a:p>
      </dgm:t>
    </dgm:pt>
    <dgm:pt modelId="{4D8762E9-23AA-488D-B120-0AD4D7C86D80}" type="sibTrans" cxnId="{9E38E15D-9D37-4B39-AD32-C115EFCD9396}">
      <dgm:prSet/>
      <dgm:spPr/>
      <dgm:t>
        <a:bodyPr/>
        <a:lstStyle/>
        <a:p>
          <a:endParaRPr lang="en-US"/>
        </a:p>
      </dgm:t>
    </dgm:pt>
    <dgm:pt modelId="{0F9834B2-3B54-4943-A4C6-761D3BEE3668}">
      <dgm:prSet/>
      <dgm:spPr/>
      <dgm:t>
        <a:bodyPr/>
        <a:lstStyle/>
        <a:p>
          <a:r>
            <a:rPr lang="en-GB"/>
            <a:t>Countries have supported strong </a:t>
          </a:r>
          <a:r>
            <a:rPr lang="en-GB" b="1"/>
            <a:t>coordination mechanisms </a:t>
          </a:r>
          <a:r>
            <a:rPr lang="en-GB"/>
            <a:t>through linking climate change ministries and gender institutions and strengthened the institutional capacity of both. </a:t>
          </a:r>
          <a:endParaRPr lang="en-US"/>
        </a:p>
      </dgm:t>
    </dgm:pt>
    <dgm:pt modelId="{DD2512B3-9346-4E3E-907B-03FE1D680A4D}" type="parTrans" cxnId="{BE8A3AFC-8BDC-48E6-8B1A-D28E167834FF}">
      <dgm:prSet/>
      <dgm:spPr/>
      <dgm:t>
        <a:bodyPr/>
        <a:lstStyle/>
        <a:p>
          <a:endParaRPr lang="en-US"/>
        </a:p>
      </dgm:t>
    </dgm:pt>
    <dgm:pt modelId="{339D2F05-CF41-4E37-8B81-2288DD65EF1B}" type="sibTrans" cxnId="{BE8A3AFC-8BDC-48E6-8B1A-D28E167834FF}">
      <dgm:prSet/>
      <dgm:spPr/>
      <dgm:t>
        <a:bodyPr/>
        <a:lstStyle/>
        <a:p>
          <a:endParaRPr lang="en-US"/>
        </a:p>
      </dgm:t>
    </dgm:pt>
    <dgm:pt modelId="{AC6E1849-9D66-4BC7-94B0-83DD853B90C5}">
      <dgm:prSet/>
      <dgm:spPr/>
      <dgm:t>
        <a:bodyPr/>
        <a:lstStyle/>
        <a:p>
          <a:r>
            <a:rPr lang="en-GB"/>
            <a:t>Countries have led</a:t>
          </a:r>
          <a:r>
            <a:rPr lang="en-GB" b="1"/>
            <a:t> consultations </a:t>
          </a:r>
          <a:r>
            <a:rPr lang="en-GB"/>
            <a:t>with multiple stakeholders and political buy-in to define core climate and gender considerations in their NDCS.</a:t>
          </a:r>
          <a:endParaRPr lang="en-US"/>
        </a:p>
      </dgm:t>
    </dgm:pt>
    <dgm:pt modelId="{D9A2493C-B4EF-427B-840E-E97134A5A13C}" type="parTrans" cxnId="{29C1A655-AB85-44A2-87D3-8AFB943ABF47}">
      <dgm:prSet/>
      <dgm:spPr/>
      <dgm:t>
        <a:bodyPr/>
        <a:lstStyle/>
        <a:p>
          <a:endParaRPr lang="en-US"/>
        </a:p>
      </dgm:t>
    </dgm:pt>
    <dgm:pt modelId="{876D6D3B-7E2E-4E85-BB56-D1841903D3A8}" type="sibTrans" cxnId="{29C1A655-AB85-44A2-87D3-8AFB943ABF47}">
      <dgm:prSet/>
      <dgm:spPr/>
      <dgm:t>
        <a:bodyPr/>
        <a:lstStyle/>
        <a:p>
          <a:endParaRPr lang="en-US"/>
        </a:p>
      </dgm:t>
    </dgm:pt>
    <dgm:pt modelId="{60BE59D4-CA53-40B3-B592-8CE1D9181B8B}">
      <dgm:prSet/>
      <dgm:spPr/>
      <dgm:t>
        <a:bodyPr/>
        <a:lstStyle/>
        <a:p>
          <a:r>
            <a:rPr lang="en-GB"/>
            <a:t>Countries have conducted </a:t>
          </a:r>
          <a:r>
            <a:rPr lang="en-GB" b="1"/>
            <a:t>gender analyses </a:t>
          </a:r>
          <a:r>
            <a:rPr lang="en-GB"/>
            <a:t>to identify capacity gaps and planning priorities. </a:t>
          </a:r>
          <a:endParaRPr lang="en-US"/>
        </a:p>
      </dgm:t>
    </dgm:pt>
    <dgm:pt modelId="{655F3BF7-D30A-4ECD-A2C2-E1D869632B9A}" type="parTrans" cxnId="{0C239093-9C12-4D9B-B399-88A140E7018E}">
      <dgm:prSet/>
      <dgm:spPr/>
      <dgm:t>
        <a:bodyPr/>
        <a:lstStyle/>
        <a:p>
          <a:endParaRPr lang="en-US"/>
        </a:p>
      </dgm:t>
    </dgm:pt>
    <dgm:pt modelId="{B802E294-ECD4-45B7-BAF4-F56765A53591}" type="sibTrans" cxnId="{0C239093-9C12-4D9B-B399-88A140E7018E}">
      <dgm:prSet/>
      <dgm:spPr/>
      <dgm:t>
        <a:bodyPr/>
        <a:lstStyle/>
        <a:p>
          <a:endParaRPr lang="en-US"/>
        </a:p>
      </dgm:t>
    </dgm:pt>
    <dgm:pt modelId="{EC8250DE-DDE5-4009-9B89-CBE30D80B58E}" type="pres">
      <dgm:prSet presAssocID="{F338313B-05CC-42A4-A6FD-C1EE411EE7A7}" presName="linear" presStyleCnt="0">
        <dgm:presLayoutVars>
          <dgm:animLvl val="lvl"/>
          <dgm:resizeHandles val="exact"/>
        </dgm:presLayoutVars>
      </dgm:prSet>
      <dgm:spPr/>
    </dgm:pt>
    <dgm:pt modelId="{02FDC154-46E7-4EC1-A305-2491D807C93F}" type="pres">
      <dgm:prSet presAssocID="{EBE1049D-1936-4E46-ACCA-75910D09AD97}" presName="parentText" presStyleLbl="node1" presStyleIdx="0" presStyleCnt="4">
        <dgm:presLayoutVars>
          <dgm:chMax val="0"/>
          <dgm:bulletEnabled val="1"/>
        </dgm:presLayoutVars>
      </dgm:prSet>
      <dgm:spPr/>
    </dgm:pt>
    <dgm:pt modelId="{5BF95E72-E4FA-4E73-AB21-34330872A888}" type="pres">
      <dgm:prSet presAssocID="{4D8762E9-23AA-488D-B120-0AD4D7C86D80}" presName="spacer" presStyleCnt="0"/>
      <dgm:spPr/>
    </dgm:pt>
    <dgm:pt modelId="{9538FF05-7AD7-46DF-B083-5C24A5FCEE93}" type="pres">
      <dgm:prSet presAssocID="{0F9834B2-3B54-4943-A4C6-761D3BEE3668}" presName="parentText" presStyleLbl="node1" presStyleIdx="1" presStyleCnt="4">
        <dgm:presLayoutVars>
          <dgm:chMax val="0"/>
          <dgm:bulletEnabled val="1"/>
        </dgm:presLayoutVars>
      </dgm:prSet>
      <dgm:spPr/>
    </dgm:pt>
    <dgm:pt modelId="{7D271C61-D4E2-4329-B314-5F80242354BD}" type="pres">
      <dgm:prSet presAssocID="{339D2F05-CF41-4E37-8B81-2288DD65EF1B}" presName="spacer" presStyleCnt="0"/>
      <dgm:spPr/>
    </dgm:pt>
    <dgm:pt modelId="{E5378519-1D3F-4FC0-BA8A-59547031142D}" type="pres">
      <dgm:prSet presAssocID="{AC6E1849-9D66-4BC7-94B0-83DD853B90C5}" presName="parentText" presStyleLbl="node1" presStyleIdx="2" presStyleCnt="4">
        <dgm:presLayoutVars>
          <dgm:chMax val="0"/>
          <dgm:bulletEnabled val="1"/>
        </dgm:presLayoutVars>
      </dgm:prSet>
      <dgm:spPr/>
    </dgm:pt>
    <dgm:pt modelId="{9F5F2B52-ACC1-4327-9493-95D4B8D13133}" type="pres">
      <dgm:prSet presAssocID="{876D6D3B-7E2E-4E85-BB56-D1841903D3A8}" presName="spacer" presStyleCnt="0"/>
      <dgm:spPr/>
    </dgm:pt>
    <dgm:pt modelId="{7A580CF0-920E-4201-909E-24DF8564CF31}" type="pres">
      <dgm:prSet presAssocID="{60BE59D4-CA53-40B3-B592-8CE1D9181B8B}" presName="parentText" presStyleLbl="node1" presStyleIdx="3" presStyleCnt="4">
        <dgm:presLayoutVars>
          <dgm:chMax val="0"/>
          <dgm:bulletEnabled val="1"/>
        </dgm:presLayoutVars>
      </dgm:prSet>
      <dgm:spPr/>
    </dgm:pt>
  </dgm:ptLst>
  <dgm:cxnLst>
    <dgm:cxn modelId="{E0782101-CA93-4E54-9C68-76EFB4F050EF}" type="presOf" srcId="{60BE59D4-CA53-40B3-B592-8CE1D9181B8B}" destId="{7A580CF0-920E-4201-909E-24DF8564CF31}" srcOrd="0" destOrd="0" presId="urn:microsoft.com/office/officeart/2005/8/layout/vList2"/>
    <dgm:cxn modelId="{9E38E15D-9D37-4B39-AD32-C115EFCD9396}" srcId="{F338313B-05CC-42A4-A6FD-C1EE411EE7A7}" destId="{EBE1049D-1936-4E46-ACCA-75910D09AD97}" srcOrd="0" destOrd="0" parTransId="{AA0B31CF-0C62-4D6A-AA44-48D9A18CE284}" sibTransId="{4D8762E9-23AA-488D-B120-0AD4D7C86D80}"/>
    <dgm:cxn modelId="{A0DACA5F-5B3D-422B-8208-91FE0A4FE968}" type="presOf" srcId="{AC6E1849-9D66-4BC7-94B0-83DD853B90C5}" destId="{E5378519-1D3F-4FC0-BA8A-59547031142D}" srcOrd="0" destOrd="0" presId="urn:microsoft.com/office/officeart/2005/8/layout/vList2"/>
    <dgm:cxn modelId="{29C1A655-AB85-44A2-87D3-8AFB943ABF47}" srcId="{F338313B-05CC-42A4-A6FD-C1EE411EE7A7}" destId="{AC6E1849-9D66-4BC7-94B0-83DD853B90C5}" srcOrd="2" destOrd="0" parTransId="{D9A2493C-B4EF-427B-840E-E97134A5A13C}" sibTransId="{876D6D3B-7E2E-4E85-BB56-D1841903D3A8}"/>
    <dgm:cxn modelId="{2D904E76-472B-4DD2-8A02-A794BDB597D2}" type="presOf" srcId="{F338313B-05CC-42A4-A6FD-C1EE411EE7A7}" destId="{EC8250DE-DDE5-4009-9B89-CBE30D80B58E}" srcOrd="0" destOrd="0" presId="urn:microsoft.com/office/officeart/2005/8/layout/vList2"/>
    <dgm:cxn modelId="{0C239093-9C12-4D9B-B399-88A140E7018E}" srcId="{F338313B-05CC-42A4-A6FD-C1EE411EE7A7}" destId="{60BE59D4-CA53-40B3-B592-8CE1D9181B8B}" srcOrd="3" destOrd="0" parTransId="{655F3BF7-D30A-4ECD-A2C2-E1D869632B9A}" sibTransId="{B802E294-ECD4-45B7-BAF4-F56765A53591}"/>
    <dgm:cxn modelId="{3CBBCBB6-D982-429A-AC61-CD5F904E9050}" type="presOf" srcId="{0F9834B2-3B54-4943-A4C6-761D3BEE3668}" destId="{9538FF05-7AD7-46DF-B083-5C24A5FCEE93}" srcOrd="0" destOrd="0" presId="urn:microsoft.com/office/officeart/2005/8/layout/vList2"/>
    <dgm:cxn modelId="{BE8A3AFC-8BDC-48E6-8B1A-D28E167834FF}" srcId="{F338313B-05CC-42A4-A6FD-C1EE411EE7A7}" destId="{0F9834B2-3B54-4943-A4C6-761D3BEE3668}" srcOrd="1" destOrd="0" parTransId="{DD2512B3-9346-4E3E-907B-03FE1D680A4D}" sibTransId="{339D2F05-CF41-4E37-8B81-2288DD65EF1B}"/>
    <dgm:cxn modelId="{140189FD-D481-4A0F-98BA-BAADF17DA33C}" type="presOf" srcId="{EBE1049D-1936-4E46-ACCA-75910D09AD97}" destId="{02FDC154-46E7-4EC1-A305-2491D807C93F}" srcOrd="0" destOrd="0" presId="urn:microsoft.com/office/officeart/2005/8/layout/vList2"/>
    <dgm:cxn modelId="{7DD4A65B-BF5B-4366-8AF5-C3F55357EC8F}" type="presParOf" srcId="{EC8250DE-DDE5-4009-9B89-CBE30D80B58E}" destId="{02FDC154-46E7-4EC1-A305-2491D807C93F}" srcOrd="0" destOrd="0" presId="urn:microsoft.com/office/officeart/2005/8/layout/vList2"/>
    <dgm:cxn modelId="{97148875-7817-4D3F-ABD6-16BFD4D23486}" type="presParOf" srcId="{EC8250DE-DDE5-4009-9B89-CBE30D80B58E}" destId="{5BF95E72-E4FA-4E73-AB21-34330872A888}" srcOrd="1" destOrd="0" presId="urn:microsoft.com/office/officeart/2005/8/layout/vList2"/>
    <dgm:cxn modelId="{C9E455EC-874F-45C1-83AB-FFE7B563A63C}" type="presParOf" srcId="{EC8250DE-DDE5-4009-9B89-CBE30D80B58E}" destId="{9538FF05-7AD7-46DF-B083-5C24A5FCEE93}" srcOrd="2" destOrd="0" presId="urn:microsoft.com/office/officeart/2005/8/layout/vList2"/>
    <dgm:cxn modelId="{19A56A64-1060-47FB-94E6-D228015CEFBA}" type="presParOf" srcId="{EC8250DE-DDE5-4009-9B89-CBE30D80B58E}" destId="{7D271C61-D4E2-4329-B314-5F80242354BD}" srcOrd="3" destOrd="0" presId="urn:microsoft.com/office/officeart/2005/8/layout/vList2"/>
    <dgm:cxn modelId="{4C2C7C5A-F331-4C13-8E16-1E1EFCB08B8C}" type="presParOf" srcId="{EC8250DE-DDE5-4009-9B89-CBE30D80B58E}" destId="{E5378519-1D3F-4FC0-BA8A-59547031142D}" srcOrd="4" destOrd="0" presId="urn:microsoft.com/office/officeart/2005/8/layout/vList2"/>
    <dgm:cxn modelId="{AFCD0864-600F-46CA-9E2D-6FDD256A686D}" type="presParOf" srcId="{EC8250DE-DDE5-4009-9B89-CBE30D80B58E}" destId="{9F5F2B52-ACC1-4327-9493-95D4B8D13133}" srcOrd="5" destOrd="0" presId="urn:microsoft.com/office/officeart/2005/8/layout/vList2"/>
    <dgm:cxn modelId="{369E3D51-2957-4AC2-B54E-2D0EFDD69F3D}" type="presParOf" srcId="{EC8250DE-DDE5-4009-9B89-CBE30D80B58E}" destId="{7A580CF0-920E-4201-909E-24DF8564CF3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63AB59-A962-4B8B-8C77-473B6F50DCB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5F42730-AC61-4C3A-BFF5-8B561C3DD7FC}">
      <dgm:prSet/>
      <dgm:spPr/>
      <dgm:t>
        <a:bodyPr/>
        <a:lstStyle/>
        <a:p>
          <a:r>
            <a:rPr lang="en-GB" b="1">
              <a:solidFill>
                <a:schemeClr val="accent2">
                  <a:lumMod val="60000"/>
                  <a:lumOff val="40000"/>
                </a:schemeClr>
              </a:solidFill>
            </a:rPr>
            <a:t>Selected countries made specific reference and commitments to Indigenous Peoples in their updated NDC and implemented actions on the ground:</a:t>
          </a:r>
          <a:endParaRPr lang="en-US">
            <a:solidFill>
              <a:schemeClr val="accent2">
                <a:lumMod val="60000"/>
                <a:lumOff val="40000"/>
              </a:schemeClr>
            </a:solidFill>
          </a:endParaRPr>
        </a:p>
      </dgm:t>
    </dgm:pt>
    <dgm:pt modelId="{4F0AE35C-124A-4C6C-A452-28E7CFEA0776}" type="parTrans" cxnId="{6951A37B-93F2-4104-A0A8-E2C83EAD3380}">
      <dgm:prSet/>
      <dgm:spPr/>
      <dgm:t>
        <a:bodyPr/>
        <a:lstStyle/>
        <a:p>
          <a:endParaRPr lang="en-US"/>
        </a:p>
      </dgm:t>
    </dgm:pt>
    <dgm:pt modelId="{E103488E-BA02-4279-ADB0-0D27E72EA17A}" type="sibTrans" cxnId="{6951A37B-93F2-4104-A0A8-E2C83EAD3380}">
      <dgm:prSet/>
      <dgm:spPr/>
      <dgm:t>
        <a:bodyPr/>
        <a:lstStyle/>
        <a:p>
          <a:endParaRPr lang="en-US"/>
        </a:p>
      </dgm:t>
    </dgm:pt>
    <dgm:pt modelId="{6DFCF420-9290-4BDF-9A51-C6633B8753B4}">
      <dgm:prSet/>
      <dgm:spPr/>
      <dgm:t>
        <a:bodyPr/>
        <a:lstStyle/>
        <a:p>
          <a:pPr rtl="0"/>
          <a:r>
            <a:rPr lang="en-GB" b="1"/>
            <a:t>Countries have</a:t>
          </a:r>
          <a:r>
            <a:rPr lang="en-GB" b="1">
              <a:latin typeface="Arial" panose="020B0604020202020204"/>
            </a:rPr>
            <a:t> </a:t>
          </a:r>
          <a:r>
            <a:rPr lang="en-GB"/>
            <a:t>developed </a:t>
          </a:r>
          <a:r>
            <a:rPr lang="en-GB" b="1"/>
            <a:t>financing strategies or investment plans </a:t>
          </a:r>
          <a:r>
            <a:rPr lang="en-GB" b="1">
              <a:latin typeface="Arial" panose="020B0604020202020204"/>
            </a:rPr>
            <a:t>that include </a:t>
          </a:r>
          <a:r>
            <a:rPr lang="en-GB" b="0">
              <a:latin typeface="Arial" panose="020B0604020202020204"/>
            </a:rPr>
            <a:t>gender aspects and </a:t>
          </a:r>
          <a:r>
            <a:rPr lang="en-GB"/>
            <a:t>strengthen access to finance including for indigenous peoples</a:t>
          </a:r>
          <a:endParaRPr lang="en-US"/>
        </a:p>
      </dgm:t>
    </dgm:pt>
    <dgm:pt modelId="{B81C343B-0213-490D-B0AB-B68B2A142F9D}" type="parTrans" cxnId="{9D05F0ED-8474-4ABD-A32A-101335A5E10E}">
      <dgm:prSet/>
      <dgm:spPr/>
      <dgm:t>
        <a:bodyPr/>
        <a:lstStyle/>
        <a:p>
          <a:endParaRPr lang="en-US"/>
        </a:p>
      </dgm:t>
    </dgm:pt>
    <dgm:pt modelId="{9B58F3A7-3BF3-4221-82DE-D5AE13B8A998}" type="sibTrans" cxnId="{9D05F0ED-8474-4ABD-A32A-101335A5E10E}">
      <dgm:prSet/>
      <dgm:spPr/>
      <dgm:t>
        <a:bodyPr/>
        <a:lstStyle/>
        <a:p>
          <a:endParaRPr lang="en-US"/>
        </a:p>
      </dgm:t>
    </dgm:pt>
    <dgm:pt modelId="{5534E3E8-0708-4D6F-BC29-9F424552C99A}">
      <dgm:prSet/>
      <dgm:spPr/>
      <dgm:t>
        <a:bodyPr/>
        <a:lstStyle/>
        <a:p>
          <a:r>
            <a:rPr lang="en-GB"/>
            <a:t>Countries have developed </a:t>
          </a:r>
          <a:r>
            <a:rPr lang="en-GB" b="1"/>
            <a:t>gender and climate action plans to identify gender-specific opportunities including for indigenous peoples</a:t>
          </a:r>
          <a:endParaRPr lang="en-US"/>
        </a:p>
      </dgm:t>
    </dgm:pt>
    <dgm:pt modelId="{0EDFDE3F-C295-445B-816D-DBD6FE0F54C7}" type="parTrans" cxnId="{4B7AB46D-81A8-4730-8318-88F667A8E041}">
      <dgm:prSet/>
      <dgm:spPr/>
      <dgm:t>
        <a:bodyPr/>
        <a:lstStyle/>
        <a:p>
          <a:endParaRPr lang="en-US"/>
        </a:p>
      </dgm:t>
    </dgm:pt>
    <dgm:pt modelId="{ADA84739-8587-4029-8344-EF77C78A96D0}" type="sibTrans" cxnId="{4B7AB46D-81A8-4730-8318-88F667A8E041}">
      <dgm:prSet/>
      <dgm:spPr/>
      <dgm:t>
        <a:bodyPr/>
        <a:lstStyle/>
        <a:p>
          <a:endParaRPr lang="en-US"/>
        </a:p>
      </dgm:t>
    </dgm:pt>
    <dgm:pt modelId="{55B9F382-097A-4452-9DAD-E933E17B995C}">
      <dgm:prSet/>
      <dgm:spPr/>
      <dgm:t>
        <a:bodyPr/>
        <a:lstStyle/>
        <a:p>
          <a:r>
            <a:rPr lang="en-GB"/>
            <a:t>Countries have encouraged </a:t>
          </a:r>
          <a:r>
            <a:rPr lang="en-GB" b="1"/>
            <a:t>meaningful participation </a:t>
          </a:r>
          <a:r>
            <a:rPr lang="en-GB"/>
            <a:t>of indigenous people in implementing climate action through leading multi-stakeholder consultations</a:t>
          </a:r>
          <a:endParaRPr lang="en-DE"/>
        </a:p>
      </dgm:t>
    </dgm:pt>
    <dgm:pt modelId="{7779A4A7-5A1E-45FE-8A43-7D735382EEA4}" type="parTrans" cxnId="{17C92F4F-7956-48BE-BA23-036C093C97FB}">
      <dgm:prSet/>
      <dgm:spPr/>
      <dgm:t>
        <a:bodyPr/>
        <a:lstStyle/>
        <a:p>
          <a:endParaRPr lang="en-DE"/>
        </a:p>
      </dgm:t>
    </dgm:pt>
    <dgm:pt modelId="{43F1995C-C412-4B83-813B-B2B20564AFF6}" type="sibTrans" cxnId="{17C92F4F-7956-48BE-BA23-036C093C97FB}">
      <dgm:prSet/>
      <dgm:spPr/>
      <dgm:t>
        <a:bodyPr/>
        <a:lstStyle/>
        <a:p>
          <a:endParaRPr lang="en-DE"/>
        </a:p>
      </dgm:t>
    </dgm:pt>
    <dgm:pt modelId="{8F710749-B1CA-4F10-A397-6F9B37E26AC1}" type="pres">
      <dgm:prSet presAssocID="{C563AB59-A962-4B8B-8C77-473B6F50DCB3}" presName="linear" presStyleCnt="0">
        <dgm:presLayoutVars>
          <dgm:animLvl val="lvl"/>
          <dgm:resizeHandles val="exact"/>
        </dgm:presLayoutVars>
      </dgm:prSet>
      <dgm:spPr/>
    </dgm:pt>
    <dgm:pt modelId="{E1011D6E-1FF0-4579-9D4B-452F67CEC85C}" type="pres">
      <dgm:prSet presAssocID="{55F42730-AC61-4C3A-BFF5-8B561C3DD7FC}" presName="parentText" presStyleLbl="node1" presStyleIdx="0" presStyleCnt="4">
        <dgm:presLayoutVars>
          <dgm:chMax val="0"/>
          <dgm:bulletEnabled val="1"/>
        </dgm:presLayoutVars>
      </dgm:prSet>
      <dgm:spPr/>
    </dgm:pt>
    <dgm:pt modelId="{6241192F-5C8A-4CC3-9825-EAF6B17BF22E}" type="pres">
      <dgm:prSet presAssocID="{E103488E-BA02-4279-ADB0-0D27E72EA17A}" presName="spacer" presStyleCnt="0"/>
      <dgm:spPr/>
    </dgm:pt>
    <dgm:pt modelId="{C4A4402B-4EF0-43F2-899B-4B385E607AC3}" type="pres">
      <dgm:prSet presAssocID="{55B9F382-097A-4452-9DAD-E933E17B995C}" presName="parentText" presStyleLbl="node1" presStyleIdx="1" presStyleCnt="4">
        <dgm:presLayoutVars>
          <dgm:chMax val="0"/>
          <dgm:bulletEnabled val="1"/>
        </dgm:presLayoutVars>
      </dgm:prSet>
      <dgm:spPr/>
    </dgm:pt>
    <dgm:pt modelId="{DF8BCF70-050A-41EC-B7F3-DE24C2C10B02}" type="pres">
      <dgm:prSet presAssocID="{43F1995C-C412-4B83-813B-B2B20564AFF6}" presName="spacer" presStyleCnt="0"/>
      <dgm:spPr/>
    </dgm:pt>
    <dgm:pt modelId="{795C2E77-C819-4E7F-9DCB-9767DB57DD0E}" type="pres">
      <dgm:prSet presAssocID="{6DFCF420-9290-4BDF-9A51-C6633B8753B4}" presName="parentText" presStyleLbl="node1" presStyleIdx="2" presStyleCnt="4">
        <dgm:presLayoutVars>
          <dgm:chMax val="0"/>
          <dgm:bulletEnabled val="1"/>
        </dgm:presLayoutVars>
      </dgm:prSet>
      <dgm:spPr/>
    </dgm:pt>
    <dgm:pt modelId="{EF0384B3-133D-4D24-BDD7-9F2AF0C02B57}" type="pres">
      <dgm:prSet presAssocID="{9B58F3A7-3BF3-4221-82DE-D5AE13B8A998}" presName="spacer" presStyleCnt="0"/>
      <dgm:spPr/>
    </dgm:pt>
    <dgm:pt modelId="{D85357FB-9A1E-49EC-8F87-A18AD0A63EDD}" type="pres">
      <dgm:prSet presAssocID="{5534E3E8-0708-4D6F-BC29-9F424552C99A}" presName="parentText" presStyleLbl="node1" presStyleIdx="3" presStyleCnt="4">
        <dgm:presLayoutVars>
          <dgm:chMax val="0"/>
          <dgm:bulletEnabled val="1"/>
        </dgm:presLayoutVars>
      </dgm:prSet>
      <dgm:spPr/>
    </dgm:pt>
  </dgm:ptLst>
  <dgm:cxnLst>
    <dgm:cxn modelId="{4B7AB46D-81A8-4730-8318-88F667A8E041}" srcId="{C563AB59-A962-4B8B-8C77-473B6F50DCB3}" destId="{5534E3E8-0708-4D6F-BC29-9F424552C99A}" srcOrd="3" destOrd="0" parTransId="{0EDFDE3F-C295-445B-816D-DBD6FE0F54C7}" sibTransId="{ADA84739-8587-4029-8344-EF77C78A96D0}"/>
    <dgm:cxn modelId="{17C92F4F-7956-48BE-BA23-036C093C97FB}" srcId="{C563AB59-A962-4B8B-8C77-473B6F50DCB3}" destId="{55B9F382-097A-4452-9DAD-E933E17B995C}" srcOrd="1" destOrd="0" parTransId="{7779A4A7-5A1E-45FE-8A43-7D735382EEA4}" sibTransId="{43F1995C-C412-4B83-813B-B2B20564AFF6}"/>
    <dgm:cxn modelId="{6951A37B-93F2-4104-A0A8-E2C83EAD3380}" srcId="{C563AB59-A962-4B8B-8C77-473B6F50DCB3}" destId="{55F42730-AC61-4C3A-BFF5-8B561C3DD7FC}" srcOrd="0" destOrd="0" parTransId="{4F0AE35C-124A-4C6C-A452-28E7CFEA0776}" sibTransId="{E103488E-BA02-4279-ADB0-0D27E72EA17A}"/>
    <dgm:cxn modelId="{4D1AADA2-4797-4981-86D6-EF81D4D26AF1}" type="presOf" srcId="{5534E3E8-0708-4D6F-BC29-9F424552C99A}" destId="{D85357FB-9A1E-49EC-8F87-A18AD0A63EDD}" srcOrd="0" destOrd="0" presId="urn:microsoft.com/office/officeart/2005/8/layout/vList2"/>
    <dgm:cxn modelId="{F8FC1FBF-578C-49D9-BAD8-D2C1D20D62B0}" type="presOf" srcId="{55B9F382-097A-4452-9DAD-E933E17B995C}" destId="{C4A4402B-4EF0-43F2-899B-4B385E607AC3}" srcOrd="0" destOrd="0" presId="urn:microsoft.com/office/officeart/2005/8/layout/vList2"/>
    <dgm:cxn modelId="{7EA078BF-D7A5-4F63-ACA8-FC3A12E337B4}" type="presOf" srcId="{C563AB59-A962-4B8B-8C77-473B6F50DCB3}" destId="{8F710749-B1CA-4F10-A397-6F9B37E26AC1}" srcOrd="0" destOrd="0" presId="urn:microsoft.com/office/officeart/2005/8/layout/vList2"/>
    <dgm:cxn modelId="{B6E83AC3-15AA-48EC-AEED-B49F30404579}" type="presOf" srcId="{55F42730-AC61-4C3A-BFF5-8B561C3DD7FC}" destId="{E1011D6E-1FF0-4579-9D4B-452F67CEC85C}" srcOrd="0" destOrd="0" presId="urn:microsoft.com/office/officeart/2005/8/layout/vList2"/>
    <dgm:cxn modelId="{9BDE60DB-4399-4600-BE67-8EEF208B0827}" type="presOf" srcId="{6DFCF420-9290-4BDF-9A51-C6633B8753B4}" destId="{795C2E77-C819-4E7F-9DCB-9767DB57DD0E}" srcOrd="0" destOrd="0" presId="urn:microsoft.com/office/officeart/2005/8/layout/vList2"/>
    <dgm:cxn modelId="{9D05F0ED-8474-4ABD-A32A-101335A5E10E}" srcId="{C563AB59-A962-4B8B-8C77-473B6F50DCB3}" destId="{6DFCF420-9290-4BDF-9A51-C6633B8753B4}" srcOrd="2" destOrd="0" parTransId="{B81C343B-0213-490D-B0AB-B68B2A142F9D}" sibTransId="{9B58F3A7-3BF3-4221-82DE-D5AE13B8A998}"/>
    <dgm:cxn modelId="{B9213BC7-17AC-4D9C-B4AC-C3889DA13641}" type="presParOf" srcId="{8F710749-B1CA-4F10-A397-6F9B37E26AC1}" destId="{E1011D6E-1FF0-4579-9D4B-452F67CEC85C}" srcOrd="0" destOrd="0" presId="urn:microsoft.com/office/officeart/2005/8/layout/vList2"/>
    <dgm:cxn modelId="{67B58D11-9FDC-4E06-9F4E-976A9267A6B2}" type="presParOf" srcId="{8F710749-B1CA-4F10-A397-6F9B37E26AC1}" destId="{6241192F-5C8A-4CC3-9825-EAF6B17BF22E}" srcOrd="1" destOrd="0" presId="urn:microsoft.com/office/officeart/2005/8/layout/vList2"/>
    <dgm:cxn modelId="{3D7456DE-D06A-4E7D-9FE3-47C4D35E8706}" type="presParOf" srcId="{8F710749-B1CA-4F10-A397-6F9B37E26AC1}" destId="{C4A4402B-4EF0-43F2-899B-4B385E607AC3}" srcOrd="2" destOrd="0" presId="urn:microsoft.com/office/officeart/2005/8/layout/vList2"/>
    <dgm:cxn modelId="{C48556BC-F12B-41EF-8EAE-E7FFEE569028}" type="presParOf" srcId="{8F710749-B1CA-4F10-A397-6F9B37E26AC1}" destId="{DF8BCF70-050A-41EC-B7F3-DE24C2C10B02}" srcOrd="3" destOrd="0" presId="urn:microsoft.com/office/officeart/2005/8/layout/vList2"/>
    <dgm:cxn modelId="{1D83C09D-FB32-4A21-962A-CE280573DA33}" type="presParOf" srcId="{8F710749-B1CA-4F10-A397-6F9B37E26AC1}" destId="{795C2E77-C819-4E7F-9DCB-9767DB57DD0E}" srcOrd="4" destOrd="0" presId="urn:microsoft.com/office/officeart/2005/8/layout/vList2"/>
    <dgm:cxn modelId="{75BFA015-CBFD-427B-A640-DFAAAC4AD09D}" type="presParOf" srcId="{8F710749-B1CA-4F10-A397-6F9B37E26AC1}" destId="{EF0384B3-133D-4D24-BDD7-9F2AF0C02B57}" srcOrd="5" destOrd="0" presId="urn:microsoft.com/office/officeart/2005/8/layout/vList2"/>
    <dgm:cxn modelId="{2B30F0F2-7C1A-4D11-BA1F-A74B8482DEC9}" type="presParOf" srcId="{8F710749-B1CA-4F10-A397-6F9B37E26AC1}" destId="{D85357FB-9A1E-49EC-8F87-A18AD0A63ED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07FA88-F87D-428E-B7C1-B90D7D6B83B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2E92BD6-E820-43E3-A6BE-2705A7D8C70D}">
      <dgm:prSet/>
      <dgm:spPr/>
      <dgm:t>
        <a:bodyPr/>
        <a:lstStyle/>
        <a:p>
          <a:pPr rtl="0"/>
          <a:r>
            <a:rPr lang="de-DE"/>
            <a:t>Access </a:t>
          </a:r>
          <a:r>
            <a:rPr lang="de-DE" err="1"/>
            <a:t>of</a:t>
          </a:r>
          <a:r>
            <a:rPr lang="de-DE"/>
            <a:t> </a:t>
          </a:r>
          <a:r>
            <a:rPr lang="de-DE">
              <a:latin typeface="Arial" panose="020B0604020202020204"/>
            </a:rPr>
            <a:t>IPs </a:t>
          </a:r>
          <a:r>
            <a:rPr lang="de-DE" err="1"/>
            <a:t>to</a:t>
          </a:r>
          <a:r>
            <a:rPr lang="de-DE">
              <a:latin typeface="Arial" panose="020B0604020202020204"/>
            </a:rPr>
            <a:t> </a:t>
          </a:r>
          <a:r>
            <a:rPr lang="de-DE" b="1" err="1">
              <a:latin typeface="Arial" panose="020B0604020202020204"/>
            </a:rPr>
            <a:t>green</a:t>
          </a:r>
          <a:r>
            <a:rPr lang="de-DE" b="1"/>
            <a:t> </a:t>
          </a:r>
          <a:r>
            <a:rPr lang="de-DE" b="1" err="1"/>
            <a:t>jobs</a:t>
          </a:r>
          <a:r>
            <a:rPr lang="de-DE"/>
            <a:t> </a:t>
          </a:r>
          <a:r>
            <a:rPr lang="de-DE" err="1"/>
            <a:t>integrating</a:t>
          </a:r>
          <a:r>
            <a:rPr lang="de-DE"/>
            <a:t> </a:t>
          </a:r>
          <a:r>
            <a:rPr lang="de-DE" err="1"/>
            <a:t>gender</a:t>
          </a:r>
          <a:r>
            <a:rPr lang="de-DE"/>
            <a:t> </a:t>
          </a:r>
          <a:r>
            <a:rPr lang="de-DE" err="1"/>
            <a:t>equality</a:t>
          </a:r>
          <a:r>
            <a:rPr lang="de-DE"/>
            <a:t> and social </a:t>
          </a:r>
          <a:r>
            <a:rPr lang="de-DE" err="1"/>
            <a:t>inclusion</a:t>
          </a:r>
          <a:r>
            <a:rPr lang="de-DE"/>
            <a:t> (Burkina Faso, Central African </a:t>
          </a:r>
          <a:r>
            <a:rPr lang="de-DE" err="1"/>
            <a:t>Republic</a:t>
          </a:r>
          <a:r>
            <a:rPr lang="de-DE"/>
            <a:t>)</a:t>
          </a:r>
          <a:endParaRPr lang="en-US"/>
        </a:p>
      </dgm:t>
    </dgm:pt>
    <dgm:pt modelId="{5F2E7C34-A996-414F-A055-81CB50598835}" type="parTrans" cxnId="{BC96A629-4F0E-4FC2-BE49-F87C3A4DE8AF}">
      <dgm:prSet/>
      <dgm:spPr/>
      <dgm:t>
        <a:bodyPr/>
        <a:lstStyle/>
        <a:p>
          <a:endParaRPr lang="en-US"/>
        </a:p>
      </dgm:t>
    </dgm:pt>
    <dgm:pt modelId="{F6F756D6-C0FC-4724-BA0D-91093680B3CD}" type="sibTrans" cxnId="{BC96A629-4F0E-4FC2-BE49-F87C3A4DE8AF}">
      <dgm:prSet/>
      <dgm:spPr/>
      <dgm:t>
        <a:bodyPr/>
        <a:lstStyle/>
        <a:p>
          <a:endParaRPr lang="en-US"/>
        </a:p>
      </dgm:t>
    </dgm:pt>
    <dgm:pt modelId="{8A6DE713-C62F-403B-A0C7-7A66FFE06577}">
      <dgm:prSet/>
      <dgm:spPr/>
      <dgm:t>
        <a:bodyPr/>
        <a:lstStyle/>
        <a:p>
          <a:pPr rtl="0"/>
          <a:r>
            <a:rPr lang="de-DE"/>
            <a:t>National </a:t>
          </a:r>
          <a:r>
            <a:rPr lang="de-DE" b="1"/>
            <a:t>Energy and Action Plans</a:t>
          </a:r>
          <a:r>
            <a:rPr lang="de-DE"/>
            <a:t> </a:t>
          </a:r>
          <a:r>
            <a:rPr lang="de-DE" err="1"/>
            <a:t>including</a:t>
          </a:r>
          <a:r>
            <a:rPr lang="de-DE"/>
            <a:t> </a:t>
          </a:r>
          <a:r>
            <a:rPr lang="de-DE">
              <a:latin typeface="Arial" panose="020B0604020202020204"/>
            </a:rPr>
            <a:t>IPs </a:t>
          </a:r>
          <a:r>
            <a:rPr lang="de-DE"/>
            <a:t>(Georgia)</a:t>
          </a:r>
          <a:endParaRPr lang="en-US"/>
        </a:p>
      </dgm:t>
    </dgm:pt>
    <dgm:pt modelId="{A8E6738E-4BBA-48A8-AF5D-0B2C9D8F698D}" type="parTrans" cxnId="{54C6F240-2FF4-493F-B65D-7AAD1D45AABA}">
      <dgm:prSet/>
      <dgm:spPr/>
      <dgm:t>
        <a:bodyPr/>
        <a:lstStyle/>
        <a:p>
          <a:endParaRPr lang="en-US"/>
        </a:p>
      </dgm:t>
    </dgm:pt>
    <dgm:pt modelId="{04EBFA1A-4B54-453F-8EF1-E9C30930BAF4}" type="sibTrans" cxnId="{54C6F240-2FF4-493F-B65D-7AAD1D45AABA}">
      <dgm:prSet/>
      <dgm:spPr/>
      <dgm:t>
        <a:bodyPr/>
        <a:lstStyle/>
        <a:p>
          <a:endParaRPr lang="en-US"/>
        </a:p>
      </dgm:t>
    </dgm:pt>
    <dgm:pt modelId="{537A45F5-FD81-436A-885B-30DDA07DCE85}">
      <dgm:prSet/>
      <dgm:spPr/>
      <dgm:t>
        <a:bodyPr/>
        <a:lstStyle/>
        <a:p>
          <a:r>
            <a:rPr lang="de-DE" b="1"/>
            <a:t>Environmental </a:t>
          </a:r>
          <a:r>
            <a:rPr lang="de-DE" b="1" err="1"/>
            <a:t>loss</a:t>
          </a:r>
          <a:r>
            <a:rPr lang="de-DE" b="1"/>
            <a:t> </a:t>
          </a:r>
          <a:r>
            <a:rPr lang="de-DE" b="1" err="1"/>
            <a:t>assessmen</a:t>
          </a:r>
          <a:r>
            <a:rPr lang="de-DE" err="1"/>
            <a:t>t</a:t>
          </a:r>
          <a:r>
            <a:rPr lang="de-DE"/>
            <a:t> </a:t>
          </a:r>
          <a:r>
            <a:rPr lang="de-DE" err="1"/>
            <a:t>with</a:t>
          </a:r>
          <a:r>
            <a:rPr lang="de-DE"/>
            <a:t> </a:t>
          </a:r>
          <a:r>
            <a:rPr lang="de-DE" err="1"/>
            <a:t>focus</a:t>
          </a:r>
          <a:r>
            <a:rPr lang="de-DE"/>
            <a:t> on </a:t>
          </a:r>
          <a:r>
            <a:rPr lang="de-DE">
              <a:latin typeface="Arial" panose="020B0604020202020204"/>
            </a:rPr>
            <a:t>IPs</a:t>
          </a:r>
          <a:r>
            <a:rPr lang="de-DE"/>
            <a:t> (Iraq)</a:t>
          </a:r>
          <a:endParaRPr lang="en-US"/>
        </a:p>
      </dgm:t>
    </dgm:pt>
    <dgm:pt modelId="{1CFB7CA4-4817-4775-9C6C-8A0F2BD88B66}" type="parTrans" cxnId="{B42D86FE-3203-4A69-BA52-5DBD02B45CAD}">
      <dgm:prSet/>
      <dgm:spPr/>
      <dgm:t>
        <a:bodyPr/>
        <a:lstStyle/>
        <a:p>
          <a:endParaRPr lang="en-US"/>
        </a:p>
      </dgm:t>
    </dgm:pt>
    <dgm:pt modelId="{1055C03E-9A86-460D-91B5-C49653166A8C}" type="sibTrans" cxnId="{B42D86FE-3203-4A69-BA52-5DBD02B45CAD}">
      <dgm:prSet/>
      <dgm:spPr/>
      <dgm:t>
        <a:bodyPr/>
        <a:lstStyle/>
        <a:p>
          <a:endParaRPr lang="en-US"/>
        </a:p>
      </dgm:t>
    </dgm:pt>
    <dgm:pt modelId="{06BC20A9-2D6F-4C73-AF57-C151652EB0FE}">
      <dgm:prSet/>
      <dgm:spPr/>
      <dgm:t>
        <a:bodyPr/>
        <a:lstStyle/>
        <a:p>
          <a:r>
            <a:rPr lang="de-DE"/>
            <a:t>NDC</a:t>
          </a:r>
          <a:r>
            <a:rPr lang="de-DE" b="1"/>
            <a:t> climate financing strategies</a:t>
          </a:r>
          <a:r>
            <a:rPr lang="de-DE"/>
            <a:t> including </a:t>
          </a:r>
          <a:r>
            <a:rPr lang="de-DE">
              <a:latin typeface="Arial" panose="020B0604020202020204"/>
            </a:rPr>
            <a:t>IPs </a:t>
          </a:r>
          <a:r>
            <a:rPr lang="de-DE"/>
            <a:t>(Peru)</a:t>
          </a:r>
          <a:endParaRPr lang="en-US"/>
        </a:p>
      </dgm:t>
    </dgm:pt>
    <dgm:pt modelId="{F5FC7D71-A9B3-4C60-B3FE-C509335C56A3}" type="parTrans" cxnId="{4C994A8B-5090-4BF9-94A2-5D413091A2C6}">
      <dgm:prSet/>
      <dgm:spPr/>
      <dgm:t>
        <a:bodyPr/>
        <a:lstStyle/>
        <a:p>
          <a:endParaRPr lang="en-US"/>
        </a:p>
      </dgm:t>
    </dgm:pt>
    <dgm:pt modelId="{9635A068-E913-4093-A6BE-7738208E081D}" type="sibTrans" cxnId="{4C994A8B-5090-4BF9-94A2-5D413091A2C6}">
      <dgm:prSet/>
      <dgm:spPr/>
      <dgm:t>
        <a:bodyPr/>
        <a:lstStyle/>
        <a:p>
          <a:endParaRPr lang="en-US"/>
        </a:p>
      </dgm:t>
    </dgm:pt>
    <dgm:pt modelId="{4760BB99-16B4-49A3-8BA4-B2673467AA0A}" type="pres">
      <dgm:prSet presAssocID="{5F07FA88-F87D-428E-B7C1-B90D7D6B83B6}" presName="linear" presStyleCnt="0">
        <dgm:presLayoutVars>
          <dgm:animLvl val="lvl"/>
          <dgm:resizeHandles val="exact"/>
        </dgm:presLayoutVars>
      </dgm:prSet>
      <dgm:spPr/>
    </dgm:pt>
    <dgm:pt modelId="{D06F5A67-4B09-4476-97AC-4301B484CD22}" type="pres">
      <dgm:prSet presAssocID="{E2E92BD6-E820-43E3-A6BE-2705A7D8C70D}" presName="parentText" presStyleLbl="node1" presStyleIdx="0" presStyleCnt="4">
        <dgm:presLayoutVars>
          <dgm:chMax val="0"/>
          <dgm:bulletEnabled val="1"/>
        </dgm:presLayoutVars>
      </dgm:prSet>
      <dgm:spPr/>
    </dgm:pt>
    <dgm:pt modelId="{8BD9B751-559E-4100-9647-E4222CC51E64}" type="pres">
      <dgm:prSet presAssocID="{F6F756D6-C0FC-4724-BA0D-91093680B3CD}" presName="spacer" presStyleCnt="0"/>
      <dgm:spPr/>
    </dgm:pt>
    <dgm:pt modelId="{9F016EF2-8962-4971-835B-A38C4205D123}" type="pres">
      <dgm:prSet presAssocID="{8A6DE713-C62F-403B-A0C7-7A66FFE06577}" presName="parentText" presStyleLbl="node1" presStyleIdx="1" presStyleCnt="4">
        <dgm:presLayoutVars>
          <dgm:chMax val="0"/>
          <dgm:bulletEnabled val="1"/>
        </dgm:presLayoutVars>
      </dgm:prSet>
      <dgm:spPr/>
    </dgm:pt>
    <dgm:pt modelId="{9C83A7C0-4E25-4E37-8E4F-F1D5BE0F47BB}" type="pres">
      <dgm:prSet presAssocID="{04EBFA1A-4B54-453F-8EF1-E9C30930BAF4}" presName="spacer" presStyleCnt="0"/>
      <dgm:spPr/>
    </dgm:pt>
    <dgm:pt modelId="{7E567D83-B63D-44B4-8EA1-98EB27060959}" type="pres">
      <dgm:prSet presAssocID="{537A45F5-FD81-436A-885B-30DDA07DCE85}" presName="parentText" presStyleLbl="node1" presStyleIdx="2" presStyleCnt="4">
        <dgm:presLayoutVars>
          <dgm:chMax val="0"/>
          <dgm:bulletEnabled val="1"/>
        </dgm:presLayoutVars>
      </dgm:prSet>
      <dgm:spPr/>
    </dgm:pt>
    <dgm:pt modelId="{53726555-C00D-489D-8FC5-DF0CAD66B61C}" type="pres">
      <dgm:prSet presAssocID="{1055C03E-9A86-460D-91B5-C49653166A8C}" presName="spacer" presStyleCnt="0"/>
      <dgm:spPr/>
    </dgm:pt>
    <dgm:pt modelId="{19A115A4-1140-4474-8CCD-80C6036FFE9D}" type="pres">
      <dgm:prSet presAssocID="{06BC20A9-2D6F-4C73-AF57-C151652EB0FE}" presName="parentText" presStyleLbl="node1" presStyleIdx="3" presStyleCnt="4">
        <dgm:presLayoutVars>
          <dgm:chMax val="0"/>
          <dgm:bulletEnabled val="1"/>
        </dgm:presLayoutVars>
      </dgm:prSet>
      <dgm:spPr/>
    </dgm:pt>
  </dgm:ptLst>
  <dgm:cxnLst>
    <dgm:cxn modelId="{BC96A629-4F0E-4FC2-BE49-F87C3A4DE8AF}" srcId="{5F07FA88-F87D-428E-B7C1-B90D7D6B83B6}" destId="{E2E92BD6-E820-43E3-A6BE-2705A7D8C70D}" srcOrd="0" destOrd="0" parTransId="{5F2E7C34-A996-414F-A055-81CB50598835}" sibTransId="{F6F756D6-C0FC-4724-BA0D-91093680B3CD}"/>
    <dgm:cxn modelId="{54C6F240-2FF4-493F-B65D-7AAD1D45AABA}" srcId="{5F07FA88-F87D-428E-B7C1-B90D7D6B83B6}" destId="{8A6DE713-C62F-403B-A0C7-7A66FFE06577}" srcOrd="1" destOrd="0" parTransId="{A8E6738E-4BBA-48A8-AF5D-0B2C9D8F698D}" sibTransId="{04EBFA1A-4B54-453F-8EF1-E9C30930BAF4}"/>
    <dgm:cxn modelId="{02A48577-070E-4382-8D79-5740DEAE58C5}" type="presOf" srcId="{5F07FA88-F87D-428E-B7C1-B90D7D6B83B6}" destId="{4760BB99-16B4-49A3-8BA4-B2673467AA0A}" srcOrd="0" destOrd="0" presId="urn:microsoft.com/office/officeart/2005/8/layout/vList2"/>
    <dgm:cxn modelId="{4C994A8B-5090-4BF9-94A2-5D413091A2C6}" srcId="{5F07FA88-F87D-428E-B7C1-B90D7D6B83B6}" destId="{06BC20A9-2D6F-4C73-AF57-C151652EB0FE}" srcOrd="3" destOrd="0" parTransId="{F5FC7D71-A9B3-4C60-B3FE-C509335C56A3}" sibTransId="{9635A068-E913-4093-A6BE-7738208E081D}"/>
    <dgm:cxn modelId="{6015E593-DD96-4392-AE8E-1E56C1F2BECA}" type="presOf" srcId="{537A45F5-FD81-436A-885B-30DDA07DCE85}" destId="{7E567D83-B63D-44B4-8EA1-98EB27060959}" srcOrd="0" destOrd="0" presId="urn:microsoft.com/office/officeart/2005/8/layout/vList2"/>
    <dgm:cxn modelId="{FAC599AA-814F-478D-9FFA-76C09A60127C}" type="presOf" srcId="{06BC20A9-2D6F-4C73-AF57-C151652EB0FE}" destId="{19A115A4-1140-4474-8CCD-80C6036FFE9D}" srcOrd="0" destOrd="0" presId="urn:microsoft.com/office/officeart/2005/8/layout/vList2"/>
    <dgm:cxn modelId="{084C51D3-8501-4C68-B9F9-129745D79C06}" type="presOf" srcId="{8A6DE713-C62F-403B-A0C7-7A66FFE06577}" destId="{9F016EF2-8962-4971-835B-A38C4205D123}" srcOrd="0" destOrd="0" presId="urn:microsoft.com/office/officeart/2005/8/layout/vList2"/>
    <dgm:cxn modelId="{515F48D9-C985-46EF-ABBB-25051C66A998}" type="presOf" srcId="{E2E92BD6-E820-43E3-A6BE-2705A7D8C70D}" destId="{D06F5A67-4B09-4476-97AC-4301B484CD22}" srcOrd="0" destOrd="0" presId="urn:microsoft.com/office/officeart/2005/8/layout/vList2"/>
    <dgm:cxn modelId="{B42D86FE-3203-4A69-BA52-5DBD02B45CAD}" srcId="{5F07FA88-F87D-428E-B7C1-B90D7D6B83B6}" destId="{537A45F5-FD81-436A-885B-30DDA07DCE85}" srcOrd="2" destOrd="0" parTransId="{1CFB7CA4-4817-4775-9C6C-8A0F2BD88B66}" sibTransId="{1055C03E-9A86-460D-91B5-C49653166A8C}"/>
    <dgm:cxn modelId="{6BA01903-340D-412B-BD5B-26B787EFEF4E}" type="presParOf" srcId="{4760BB99-16B4-49A3-8BA4-B2673467AA0A}" destId="{D06F5A67-4B09-4476-97AC-4301B484CD22}" srcOrd="0" destOrd="0" presId="urn:microsoft.com/office/officeart/2005/8/layout/vList2"/>
    <dgm:cxn modelId="{DDB0F411-D8D1-4922-A038-D780473FDB0E}" type="presParOf" srcId="{4760BB99-16B4-49A3-8BA4-B2673467AA0A}" destId="{8BD9B751-559E-4100-9647-E4222CC51E64}" srcOrd="1" destOrd="0" presId="urn:microsoft.com/office/officeart/2005/8/layout/vList2"/>
    <dgm:cxn modelId="{41895B24-358B-415C-8016-CF63E8AF89B7}" type="presParOf" srcId="{4760BB99-16B4-49A3-8BA4-B2673467AA0A}" destId="{9F016EF2-8962-4971-835B-A38C4205D123}" srcOrd="2" destOrd="0" presId="urn:microsoft.com/office/officeart/2005/8/layout/vList2"/>
    <dgm:cxn modelId="{6F5C1260-475B-4EE8-A3FE-E1507CDBC98A}" type="presParOf" srcId="{4760BB99-16B4-49A3-8BA4-B2673467AA0A}" destId="{9C83A7C0-4E25-4E37-8E4F-F1D5BE0F47BB}" srcOrd="3" destOrd="0" presId="urn:microsoft.com/office/officeart/2005/8/layout/vList2"/>
    <dgm:cxn modelId="{1E399357-BA3D-4C59-8F12-13AFD60E2B58}" type="presParOf" srcId="{4760BB99-16B4-49A3-8BA4-B2673467AA0A}" destId="{7E567D83-B63D-44B4-8EA1-98EB27060959}" srcOrd="4" destOrd="0" presId="urn:microsoft.com/office/officeart/2005/8/layout/vList2"/>
    <dgm:cxn modelId="{467E6EAA-5190-498D-B5AD-13D5DABDC5EB}" type="presParOf" srcId="{4760BB99-16B4-49A3-8BA4-B2673467AA0A}" destId="{53726555-C00D-489D-8FC5-DF0CAD66B61C}" srcOrd="5" destOrd="0" presId="urn:microsoft.com/office/officeart/2005/8/layout/vList2"/>
    <dgm:cxn modelId="{F825161F-BBF7-4C52-86CA-FF1F5620802C}" type="presParOf" srcId="{4760BB99-16B4-49A3-8BA4-B2673467AA0A}" destId="{19A115A4-1140-4474-8CCD-80C6036FFE9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9850" y="2295531"/>
          <a:ext cx="2589600" cy="300404"/>
        </a:xfrm>
        <a:prstGeom prst="corner">
          <a:avLst>
            <a:gd name="adj1" fmla="val 1000"/>
            <a:gd name="adj2" fmla="val 1000"/>
          </a:avLst>
        </a:prstGeom>
        <a:solidFill>
          <a:schemeClr val="lt1">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4747" y="3740534"/>
          <a:ext cx="3755053" cy="863200"/>
        </a:xfrm>
        <a:prstGeom prst="homePlate">
          <a:avLst>
            <a:gd name="adj" fmla="val 25000"/>
          </a:avLst>
        </a:prstGeom>
        <a:solidFill>
          <a:schemeClr val="accent4">
            <a:alpha val="90000"/>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100000"/>
            </a:lnSpc>
            <a:spcBef>
              <a:spcPct val="0"/>
            </a:spcBef>
            <a:spcAft>
              <a:spcPts val="0"/>
            </a:spcAft>
            <a:buNone/>
          </a:pPr>
          <a:r>
            <a:rPr lang="en-US" sz="1600" b="1" kern="1200"/>
            <a:t>2011</a:t>
          </a:r>
        </a:p>
        <a:p>
          <a:pPr marL="0" lvl="0" indent="0" algn="ctr" defTabSz="711200">
            <a:lnSpc>
              <a:spcPct val="100000"/>
            </a:lnSpc>
            <a:spcBef>
              <a:spcPct val="0"/>
            </a:spcBef>
            <a:spcAft>
              <a:spcPts val="0"/>
            </a:spcAft>
            <a:buNone/>
          </a:pPr>
          <a:r>
            <a:rPr lang="en-US" sz="1600" kern="1200"/>
            <a:t>Conference of Parties 17  Durban </a:t>
          </a:r>
        </a:p>
        <a:p>
          <a:pPr marL="0" lvl="0" indent="0" algn="ctr" defTabSz="711200">
            <a:lnSpc>
              <a:spcPct val="100000"/>
            </a:lnSpc>
            <a:spcBef>
              <a:spcPct val="0"/>
            </a:spcBef>
            <a:spcAft>
              <a:spcPts val="0"/>
            </a:spcAft>
            <a:buNone/>
          </a:pPr>
          <a:r>
            <a:rPr lang="en-US" sz="1600" kern="1200"/>
            <a:t>(South Africa)</a:t>
          </a:r>
          <a:endParaRPr lang="es-ES" sz="1600" b="1" kern="1200" noProof="0">
            <a:effectLst>
              <a:outerShdw blurRad="50800" dist="38100" dir="2700000" algn="tl" rotWithShape="0">
                <a:schemeClr val="tx1">
                  <a:alpha val="50000"/>
                </a:schemeClr>
              </a:outerShdw>
            </a:effectLst>
            <a:latin typeface="+mj-lt"/>
          </a:endParaRPr>
        </a:p>
      </dsp:txBody>
      <dsp:txXfrm>
        <a:off x="4747" y="3740534"/>
        <a:ext cx="3647153" cy="863200"/>
      </dsp:txXfrm>
    </dsp:sp>
    <dsp:sp modelId="{810D7AA7-A541-4507-BE7F-36CCF210089F}">
      <dsp:nvSpPr>
        <dsp:cNvPr id="0" name=""/>
        <dsp:cNvSpPr/>
      </dsp:nvSpPr>
      <dsp:spPr>
        <a:xfrm>
          <a:off x="305152" y="1331176"/>
          <a:ext cx="3049103" cy="1878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432000" rIns="288000" bIns="0" numCol="1" spcCol="1270" rtlCol="0" anchor="t" anchorCtr="0">
          <a:noAutofit/>
        </a:bodyPr>
        <a:lstStyle/>
        <a:p>
          <a:pPr marL="0" lvl="0" indent="0" algn="l" defTabSz="533400" rtl="0">
            <a:lnSpc>
              <a:spcPts val="1500"/>
            </a:lnSpc>
            <a:spcBef>
              <a:spcPct val="0"/>
            </a:spcBef>
            <a:spcAft>
              <a:spcPts val="0"/>
            </a:spcAft>
            <a:buNone/>
          </a:pPr>
          <a:r>
            <a:rPr lang="en-US" sz="1800" kern="1200"/>
            <a:t>A process was established to develop a protocol or other legal instrument under the climate change convention</a:t>
          </a:r>
          <a:endParaRPr lang="es-ES" sz="1800" kern="1200" noProof="0">
            <a:latin typeface="+mn-lt"/>
            <a:ea typeface="+mn-ea"/>
            <a:cs typeface="+mn-cs"/>
          </a:endParaRPr>
        </a:p>
      </dsp:txBody>
      <dsp:txXfrm>
        <a:off x="305152" y="1331176"/>
        <a:ext cx="3049103" cy="1878989"/>
      </dsp:txXfrm>
    </dsp:sp>
    <dsp:sp modelId="{E41E7729-FD3F-426D-804C-45BD60BD762D}">
      <dsp:nvSpPr>
        <dsp:cNvPr id="0" name=""/>
        <dsp:cNvSpPr/>
      </dsp:nvSpPr>
      <dsp:spPr>
        <a:xfrm rot="5400000">
          <a:off x="2518923" y="2305493"/>
          <a:ext cx="2589600" cy="300404"/>
        </a:xfrm>
        <a:prstGeom prst="corner">
          <a:avLst>
            <a:gd name="adj1" fmla="val 1000"/>
            <a:gd name="adj2" fmla="val 1000"/>
          </a:avLst>
        </a:prstGeom>
        <a:solidFill>
          <a:schemeClr val="lt1">
            <a:hueOff val="0"/>
            <a:satOff val="0"/>
            <a:lumOff val="0"/>
            <a:alphaOff val="0"/>
          </a:schemeClr>
        </a:solidFill>
        <a:ln w="12700" cap="flat" cmpd="sng" algn="ctr">
          <a:solidFill>
            <a:schemeClr val="accent4">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3663522" y="3750495"/>
          <a:ext cx="3755053" cy="863200"/>
        </a:xfrm>
        <a:prstGeom prst="chevron">
          <a:avLst>
            <a:gd name="adj" fmla="val 25000"/>
          </a:avLst>
        </a:prstGeom>
        <a:solidFill>
          <a:schemeClr val="accent4">
            <a:alpha val="90000"/>
            <a:hueOff val="0"/>
            <a:satOff val="0"/>
            <a:lumOff val="0"/>
            <a:alphaOff val="-20000"/>
          </a:schemeClr>
        </a:solidFill>
        <a:ln w="12700" cap="flat" cmpd="sng" algn="ctr">
          <a:solidFill>
            <a:schemeClr val="accent4">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rtlCol="0" anchor="ctr" anchorCtr="0">
          <a:noAutofit/>
        </a:bodyPr>
        <a:lstStyle/>
        <a:p>
          <a:pPr marL="0" lvl="0" indent="0" algn="ctr" defTabSz="711200" rtl="0">
            <a:lnSpc>
              <a:spcPct val="100000"/>
            </a:lnSpc>
            <a:spcBef>
              <a:spcPct val="0"/>
            </a:spcBef>
            <a:spcAft>
              <a:spcPts val="0"/>
            </a:spcAft>
            <a:buNone/>
          </a:pPr>
          <a:r>
            <a:rPr lang="es-ES" sz="1600" b="1" kern="1200" noProof="0">
              <a:latin typeface="Arial" panose="020B0604020202020204" pitchFamily="34" charset="0"/>
              <a:ea typeface="+mn-ea"/>
              <a:cs typeface="Arial" panose="020B0604020202020204" pitchFamily="34" charset="0"/>
            </a:rPr>
            <a:t>2013</a:t>
          </a:r>
        </a:p>
        <a:p>
          <a:pPr marL="0" lvl="0" indent="0" algn="ctr" defTabSz="711200" rtl="0">
            <a:lnSpc>
              <a:spcPct val="100000"/>
            </a:lnSpc>
            <a:spcBef>
              <a:spcPct val="0"/>
            </a:spcBef>
            <a:spcAft>
              <a:spcPts val="0"/>
            </a:spcAft>
            <a:buNone/>
          </a:pPr>
          <a:r>
            <a:rPr lang="es-ES" sz="1600" kern="1200" noProof="0">
              <a:latin typeface="Arial" panose="020B0604020202020204" pitchFamily="34" charset="0"/>
              <a:ea typeface="+mn-ea"/>
              <a:cs typeface="Arial" panose="020B0604020202020204" pitchFamily="34" charset="0"/>
            </a:rPr>
            <a:t>COP 19</a:t>
          </a:r>
        </a:p>
        <a:p>
          <a:pPr marL="0" lvl="0" indent="0" algn="ctr" defTabSz="711200" rtl="0">
            <a:lnSpc>
              <a:spcPct val="100000"/>
            </a:lnSpc>
            <a:spcBef>
              <a:spcPct val="0"/>
            </a:spcBef>
            <a:spcAft>
              <a:spcPts val="0"/>
            </a:spcAft>
            <a:buNone/>
          </a:pPr>
          <a:r>
            <a:rPr lang="es-ES" sz="1600" kern="1200" noProof="0" err="1">
              <a:latin typeface="Arial" panose="020B0604020202020204" pitchFamily="34" charset="0"/>
              <a:ea typeface="+mn-ea"/>
              <a:cs typeface="Arial" panose="020B0604020202020204" pitchFamily="34" charset="0"/>
            </a:rPr>
            <a:t>Warsaw</a:t>
          </a:r>
          <a:r>
            <a:rPr lang="es-ES" sz="1600" kern="1200" noProof="0">
              <a:latin typeface="Arial" panose="020B0604020202020204" pitchFamily="34" charset="0"/>
              <a:ea typeface="+mn-ea"/>
              <a:cs typeface="Arial" panose="020B0604020202020204" pitchFamily="34" charset="0"/>
            </a:rPr>
            <a:t> (</a:t>
          </a:r>
          <a:r>
            <a:rPr lang="es-ES" sz="1600" kern="1200" noProof="0" err="1">
              <a:latin typeface="Arial" panose="020B0604020202020204" pitchFamily="34" charset="0"/>
              <a:ea typeface="+mn-ea"/>
              <a:cs typeface="Arial" panose="020B0604020202020204" pitchFamily="34" charset="0"/>
            </a:rPr>
            <a:t>Poland</a:t>
          </a:r>
          <a:r>
            <a:rPr lang="es-ES" sz="1600" b="1" kern="1200" noProof="0">
              <a:effectLst>
                <a:outerShdw blurRad="50800" dist="38100" dir="2700000" algn="tl" rotWithShape="0">
                  <a:schemeClr val="tx1">
                    <a:alpha val="50000"/>
                  </a:schemeClr>
                </a:outerShdw>
              </a:effectLst>
              <a:latin typeface="Arial" panose="020B0604020202020204" pitchFamily="34" charset="0"/>
              <a:cs typeface="Arial" panose="020B0604020202020204" pitchFamily="34" charset="0"/>
            </a:rPr>
            <a:t>)</a:t>
          </a:r>
        </a:p>
      </dsp:txBody>
      <dsp:txXfrm>
        <a:off x="3879322" y="3750495"/>
        <a:ext cx="3323453" cy="863200"/>
      </dsp:txXfrm>
    </dsp:sp>
    <dsp:sp modelId="{5E07F9E4-149C-4A89-848F-4ABDD305F0C5}">
      <dsp:nvSpPr>
        <dsp:cNvPr id="0" name=""/>
        <dsp:cNvSpPr/>
      </dsp:nvSpPr>
      <dsp:spPr>
        <a:xfrm>
          <a:off x="3963926" y="1341137"/>
          <a:ext cx="3049103" cy="1878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432000" rIns="288000" bIns="0" numCol="1" spcCol="1270" rtlCol="0" anchor="t" anchorCtr="0">
          <a:noAutofit/>
        </a:bodyPr>
        <a:lstStyle/>
        <a:p>
          <a:pPr marL="0" lvl="0" indent="0" algn="l" defTabSz="800100" rtl="0">
            <a:lnSpc>
              <a:spcPts val="1500"/>
            </a:lnSpc>
            <a:spcBef>
              <a:spcPct val="0"/>
            </a:spcBef>
            <a:spcAft>
              <a:spcPct val="35000"/>
            </a:spcAft>
            <a:buNone/>
          </a:pPr>
          <a:r>
            <a:rPr lang="en-US" sz="1800" kern="1200"/>
            <a:t>To complement this agreement with specific actions by countries and Parties contributing to global climate goals, the COP invited all Parties to prepare intended nationally determined contributions (INDCs)</a:t>
          </a:r>
          <a:endParaRPr lang="es-ES" sz="1800" kern="1200" noProof="0"/>
        </a:p>
      </dsp:txBody>
      <dsp:txXfrm>
        <a:off x="3963926" y="1341137"/>
        <a:ext cx="3049103" cy="1878989"/>
      </dsp:txXfrm>
    </dsp:sp>
    <dsp:sp modelId="{473F2067-7126-4D56-A328-5A8CFD3D8D52}">
      <dsp:nvSpPr>
        <dsp:cNvPr id="0" name=""/>
        <dsp:cNvSpPr/>
      </dsp:nvSpPr>
      <dsp:spPr>
        <a:xfrm rot="5400000">
          <a:off x="6144954" y="2295531"/>
          <a:ext cx="2589600" cy="300404"/>
        </a:xfrm>
        <a:prstGeom prst="corner">
          <a:avLst>
            <a:gd name="adj1" fmla="val 1000"/>
            <a:gd name="adj2" fmla="val 1000"/>
          </a:avLst>
        </a:prstGeom>
        <a:solidFill>
          <a:schemeClr val="lt1">
            <a:hueOff val="0"/>
            <a:satOff val="0"/>
            <a:lumOff val="0"/>
            <a:alphaOff val="0"/>
          </a:schemeClr>
        </a:solidFill>
        <a:ln w="12700" cap="flat" cmpd="sng" algn="ctr">
          <a:solidFill>
            <a:schemeClr val="accent4">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7289552" y="3740534"/>
          <a:ext cx="3755053" cy="863200"/>
        </a:xfrm>
        <a:prstGeom prst="chevron">
          <a:avLst>
            <a:gd name="adj" fmla="val 25000"/>
          </a:avLst>
        </a:prstGeom>
        <a:solidFill>
          <a:schemeClr val="accent4">
            <a:alpha val="90000"/>
            <a:hueOff val="0"/>
            <a:satOff val="0"/>
            <a:lumOff val="0"/>
            <a:alphaOff val="-40000"/>
          </a:schemeClr>
        </a:solidFill>
        <a:ln w="12700" cap="flat" cmpd="sng" algn="ctr">
          <a:solidFill>
            <a:schemeClr val="accent4">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rtlCol="0" anchor="ctr" anchorCtr="0">
          <a:noAutofit/>
        </a:bodyPr>
        <a:lstStyle/>
        <a:p>
          <a:pPr marL="0" lvl="0" indent="0" algn="ctr" defTabSz="711200" rtl="0">
            <a:lnSpc>
              <a:spcPct val="100000"/>
            </a:lnSpc>
            <a:spcBef>
              <a:spcPct val="0"/>
            </a:spcBef>
            <a:spcAft>
              <a:spcPts val="0"/>
            </a:spcAft>
            <a:buNone/>
          </a:pPr>
          <a:r>
            <a:rPr lang="es-ES" sz="1600" b="1" kern="1200" noProof="0">
              <a:latin typeface="Arial" panose="020B0604020202020204" pitchFamily="34" charset="0"/>
              <a:ea typeface="+mn-ea"/>
              <a:cs typeface="Arial" panose="020B0604020202020204" pitchFamily="34" charset="0"/>
            </a:rPr>
            <a:t>2015</a:t>
          </a:r>
        </a:p>
        <a:p>
          <a:pPr marL="0" lvl="0" indent="0" algn="ctr" defTabSz="711200" rtl="0">
            <a:lnSpc>
              <a:spcPct val="100000"/>
            </a:lnSpc>
            <a:spcBef>
              <a:spcPct val="0"/>
            </a:spcBef>
            <a:spcAft>
              <a:spcPts val="0"/>
            </a:spcAft>
            <a:buNone/>
          </a:pPr>
          <a:r>
            <a:rPr lang="es-ES" sz="1600" b="0" kern="1200" noProof="0">
              <a:latin typeface="Arial" panose="020B0604020202020204" pitchFamily="34" charset="0"/>
              <a:ea typeface="+mn-ea"/>
              <a:cs typeface="Arial" panose="020B0604020202020204" pitchFamily="34" charset="0"/>
            </a:rPr>
            <a:t>Paris </a:t>
          </a:r>
          <a:r>
            <a:rPr lang="es-ES" sz="1600" b="0" kern="1200" noProof="0" err="1">
              <a:latin typeface="Arial" panose="020B0604020202020204" pitchFamily="34" charset="0"/>
              <a:ea typeface="+mn-ea"/>
              <a:cs typeface="Arial" panose="020B0604020202020204" pitchFamily="34" charset="0"/>
            </a:rPr>
            <a:t>Agreement</a:t>
          </a:r>
          <a:endParaRPr lang="es-ES" sz="1600" b="0" kern="1200" noProof="0">
            <a:latin typeface="Arial" panose="020B0604020202020204" pitchFamily="34" charset="0"/>
            <a:ea typeface="+mn-ea"/>
            <a:cs typeface="Arial" panose="020B0604020202020204" pitchFamily="34" charset="0"/>
          </a:endParaRPr>
        </a:p>
        <a:p>
          <a:pPr marL="0" lvl="0" indent="0" algn="ctr" defTabSz="711200" rtl="0">
            <a:lnSpc>
              <a:spcPct val="100000"/>
            </a:lnSpc>
            <a:spcBef>
              <a:spcPct val="0"/>
            </a:spcBef>
            <a:spcAft>
              <a:spcPts val="0"/>
            </a:spcAft>
            <a:buNone/>
          </a:pPr>
          <a:r>
            <a:rPr lang="es-ES" sz="1600" b="0" kern="1200" noProof="0">
              <a:latin typeface="Arial" panose="020B0604020202020204" pitchFamily="34" charset="0"/>
              <a:ea typeface="+mn-ea"/>
              <a:cs typeface="Arial" panose="020B0604020202020204" pitchFamily="34" charset="0"/>
            </a:rPr>
            <a:t>Paris (France)</a:t>
          </a:r>
        </a:p>
      </dsp:txBody>
      <dsp:txXfrm>
        <a:off x="7505352" y="3740534"/>
        <a:ext cx="3323453" cy="863200"/>
      </dsp:txXfrm>
    </dsp:sp>
    <dsp:sp modelId="{FD7B29F2-0D66-4B4B-BC8A-82DA23575305}">
      <dsp:nvSpPr>
        <dsp:cNvPr id="0" name=""/>
        <dsp:cNvSpPr/>
      </dsp:nvSpPr>
      <dsp:spPr>
        <a:xfrm>
          <a:off x="7589956" y="1331176"/>
          <a:ext cx="3049103" cy="1878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432000" rIns="288000" bIns="0" numCol="1" spcCol="1270" rtlCol="0" anchor="t" anchorCtr="0">
          <a:noAutofit/>
        </a:bodyPr>
        <a:lstStyle/>
        <a:p>
          <a:pPr marL="0" lvl="0" indent="0" algn="l" defTabSz="800100" rtl="0">
            <a:lnSpc>
              <a:spcPts val="1500"/>
            </a:lnSpc>
            <a:spcBef>
              <a:spcPct val="0"/>
            </a:spcBef>
            <a:spcAft>
              <a:spcPct val="35000"/>
            </a:spcAft>
            <a:buNone/>
          </a:pPr>
          <a:r>
            <a:rPr lang="en-US" sz="1800" kern="1200"/>
            <a:t>147 Parties had responded to this invitation by communicating, within their INDCs, their plans to reduce emissions and adapt to climate change through a variety of targets and actions.</a:t>
          </a:r>
          <a:endParaRPr lang="es-ES" sz="1800" kern="1200" noProof="0"/>
        </a:p>
      </dsp:txBody>
      <dsp:txXfrm>
        <a:off x="7589956" y="1331176"/>
        <a:ext cx="3049103" cy="1878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12080-07CE-41A6-95FC-932607C50086}">
      <dsp:nvSpPr>
        <dsp:cNvPr id="0" name=""/>
        <dsp:cNvSpPr/>
      </dsp:nvSpPr>
      <dsp:spPr>
        <a:xfrm>
          <a:off x="0" y="419340"/>
          <a:ext cx="3286462" cy="1971877"/>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They should reflect the </a:t>
          </a:r>
          <a:r>
            <a:rPr lang="en-US" sz="1800" b="1" kern="1200"/>
            <a:t>short- and medium-term measures </a:t>
          </a:r>
          <a:r>
            <a:rPr lang="en-US" sz="1800" kern="1200"/>
            <a:t>countries will undertake to reduce national emissions and increase resilience</a:t>
          </a:r>
          <a:endParaRPr lang="es-ES" sz="1800" kern="1200"/>
        </a:p>
      </dsp:txBody>
      <dsp:txXfrm>
        <a:off x="0" y="419340"/>
        <a:ext cx="3286462" cy="1971877"/>
      </dsp:txXfrm>
    </dsp:sp>
    <dsp:sp modelId="{CDDEABE9-F07D-4E89-A88A-A3B59A8F9B56}">
      <dsp:nvSpPr>
        <dsp:cNvPr id="0" name=""/>
        <dsp:cNvSpPr/>
      </dsp:nvSpPr>
      <dsp:spPr>
        <a:xfrm>
          <a:off x="3615109" y="419340"/>
          <a:ext cx="3286462" cy="1971877"/>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Ideally, they should be </a:t>
          </a:r>
          <a:r>
            <a:rPr lang="en-US" sz="1800" b="1" kern="1200"/>
            <a:t>fully integrated</a:t>
          </a:r>
          <a:r>
            <a:rPr lang="en-US" sz="1800" kern="1200"/>
            <a:t> into a country’s </a:t>
          </a:r>
          <a:r>
            <a:rPr lang="en-US" sz="1800" b="1" kern="1200"/>
            <a:t>policies and plans</a:t>
          </a:r>
          <a:endParaRPr lang="es-ES" sz="1800" b="1" kern="1200"/>
        </a:p>
      </dsp:txBody>
      <dsp:txXfrm>
        <a:off x="3615109" y="419340"/>
        <a:ext cx="3286462" cy="1971877"/>
      </dsp:txXfrm>
    </dsp:sp>
    <dsp:sp modelId="{F1E26984-6B04-4920-92D2-BEA10EFD90D3}">
      <dsp:nvSpPr>
        <dsp:cNvPr id="0" name=""/>
        <dsp:cNvSpPr/>
      </dsp:nvSpPr>
      <dsp:spPr>
        <a:xfrm>
          <a:off x="7230218" y="419340"/>
          <a:ext cx="3286462" cy="1971877"/>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Parties should consider the vision enshrined in their own </a:t>
          </a:r>
          <a:r>
            <a:rPr lang="en-US" sz="1800" b="1" kern="1200"/>
            <a:t>long-term strategy</a:t>
          </a:r>
          <a:r>
            <a:rPr lang="en-US" sz="1800" kern="1200"/>
            <a:t>, if they have one, as well as the results of the global </a:t>
          </a:r>
          <a:r>
            <a:rPr lang="en-US" sz="1800" kern="1200" err="1"/>
            <a:t>stocktake</a:t>
          </a:r>
          <a:r>
            <a:rPr lang="en-US" sz="1800" kern="1200"/>
            <a:t>* under the PA</a:t>
          </a:r>
          <a:endParaRPr lang="es-ES" sz="1800" kern="1200"/>
        </a:p>
      </dsp:txBody>
      <dsp:txXfrm>
        <a:off x="7230218" y="419340"/>
        <a:ext cx="3286462" cy="19718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218275" y="2386706"/>
          <a:ext cx="2657915" cy="22136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0" y="3826346"/>
          <a:ext cx="2767058" cy="885971"/>
        </a:xfrm>
        <a:prstGeom prst="homePlate">
          <a:avLst>
            <a:gd name="adj" fmla="val 25000"/>
          </a:avLst>
        </a:prstGeom>
        <a:solidFill>
          <a:schemeClr val="accent6">
            <a:lumMod val="5000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304800" rIns="152400" bIns="30480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50800" dist="38100" dir="2700000" algn="tl" rotWithShape="0">
                  <a:schemeClr val="tx1">
                    <a:alpha val="50000"/>
                  </a:schemeClr>
                </a:outerShdw>
              </a:effectLst>
              <a:latin typeface="+mn-lt"/>
            </a:rPr>
            <a:t>In 2018</a:t>
          </a:r>
        </a:p>
      </dsp:txBody>
      <dsp:txXfrm>
        <a:off x="0" y="3826346"/>
        <a:ext cx="2656312" cy="885971"/>
      </dsp:txXfrm>
    </dsp:sp>
    <dsp:sp modelId="{810D7AA7-A541-4507-BE7F-36CCF210089F}">
      <dsp:nvSpPr>
        <dsp:cNvPr id="0" name=""/>
        <dsp:cNvSpPr/>
      </dsp:nvSpPr>
      <dsp:spPr>
        <a:xfrm>
          <a:off x="221364" y="1301250"/>
          <a:ext cx="2246851" cy="200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ts val="0"/>
            </a:spcAft>
            <a:buNone/>
          </a:pPr>
          <a:r>
            <a:rPr lang="en-US" sz="1400" kern="1200">
              <a:effectLst/>
              <a:latin typeface="+mn-lt"/>
              <a:ea typeface="Roboto Lt"/>
              <a:cs typeface="Roboto Lt"/>
            </a:rPr>
            <a:t>The UNFCCC convened the </a:t>
          </a:r>
          <a:r>
            <a:rPr lang="en-US" sz="1400" b="1" kern="1200" err="1">
              <a:effectLst/>
              <a:latin typeface="+mn-lt"/>
              <a:ea typeface="Roboto Lt"/>
              <a:cs typeface="Roboto Lt"/>
            </a:rPr>
            <a:t>Talanoa</a:t>
          </a:r>
          <a:r>
            <a:rPr lang="en-US" sz="1400" b="1" kern="1200">
              <a:effectLst/>
              <a:latin typeface="+mn-lt"/>
              <a:ea typeface="Roboto Lt"/>
              <a:cs typeface="Roboto Lt"/>
            </a:rPr>
            <a:t> Dialogue</a:t>
          </a:r>
          <a:r>
            <a:rPr lang="en-US" sz="1400" kern="1200">
              <a:effectLst/>
              <a:latin typeface="+mn-lt"/>
              <a:ea typeface="Roboto Lt"/>
              <a:cs typeface="Roboto Lt"/>
            </a:rPr>
            <a:t>, to take stock of collective efforts toward the agreement’s long-term goal and inform of the next NDCs, due in 2020</a:t>
          </a:r>
          <a:endParaRPr lang="en-US" sz="1400" kern="1200">
            <a:latin typeface="+mn-lt"/>
          </a:endParaRPr>
        </a:p>
      </dsp:txBody>
      <dsp:txXfrm>
        <a:off x="221364" y="1301250"/>
        <a:ext cx="2246851" cy="2008942"/>
      </dsp:txXfrm>
    </dsp:sp>
    <dsp:sp modelId="{E41E7729-FD3F-426D-804C-45BD60BD762D}">
      <dsp:nvSpPr>
        <dsp:cNvPr id="0" name=""/>
        <dsp:cNvSpPr/>
      </dsp:nvSpPr>
      <dsp:spPr>
        <a:xfrm rot="5400000">
          <a:off x="1446607" y="2385280"/>
          <a:ext cx="2657915" cy="22136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hade val="50000"/>
              <a:hueOff val="0"/>
              <a:satOff val="0"/>
              <a:lumOff val="17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664882" y="3824919"/>
          <a:ext cx="2767058" cy="885971"/>
        </a:xfrm>
        <a:prstGeom prst="chevron">
          <a:avLst>
            <a:gd name="adj" fmla="val 25000"/>
          </a:avLst>
        </a:prstGeom>
        <a:solidFill>
          <a:schemeClr val="accent6">
            <a:lumMod val="75000"/>
          </a:schemeClr>
        </a:solidFill>
        <a:ln w="12700" cap="flat" cmpd="sng" algn="ctr">
          <a:solidFill>
            <a:schemeClr val="accent3">
              <a:shade val="50000"/>
              <a:hueOff val="0"/>
              <a:satOff val="0"/>
              <a:lumOff val="17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304800" rIns="152400" bIns="30480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50800" dist="38100" dir="2700000" algn="tl" rotWithShape="0">
                  <a:schemeClr val="tx1">
                    <a:alpha val="50000"/>
                  </a:schemeClr>
                </a:outerShdw>
              </a:effectLst>
              <a:latin typeface="+mn-lt"/>
            </a:rPr>
            <a:t>In 2020</a:t>
          </a:r>
        </a:p>
      </dsp:txBody>
      <dsp:txXfrm>
        <a:off x="2886375" y="3824919"/>
        <a:ext cx="2324072" cy="885971"/>
      </dsp:txXfrm>
    </dsp:sp>
    <dsp:sp modelId="{5E07F9E4-149C-4A89-848F-4ABDD305F0C5}">
      <dsp:nvSpPr>
        <dsp:cNvPr id="0" name=""/>
        <dsp:cNvSpPr/>
      </dsp:nvSpPr>
      <dsp:spPr>
        <a:xfrm>
          <a:off x="2886247" y="1299823"/>
          <a:ext cx="2246851" cy="200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r>
            <a:rPr lang="en-US" sz="1400" kern="1200">
              <a:effectLst/>
              <a:latin typeface="+mn-lt"/>
              <a:ea typeface="Roboto Lt"/>
              <a:cs typeface="Roboto Lt"/>
            </a:rPr>
            <a:t>Parties have been asked to </a:t>
          </a:r>
          <a:r>
            <a:rPr lang="en-US" sz="1400" b="1" kern="1200">
              <a:effectLst/>
              <a:latin typeface="+mn-lt"/>
              <a:ea typeface="Roboto Lt"/>
              <a:cs typeface="Roboto Lt"/>
            </a:rPr>
            <a:t>communicate by 2020 a new NDC</a:t>
          </a:r>
          <a:r>
            <a:rPr lang="en-US" sz="1400" kern="1200">
              <a:effectLst/>
              <a:latin typeface="+mn-lt"/>
              <a:ea typeface="Roboto Lt"/>
              <a:cs typeface="Roboto Lt"/>
            </a:rPr>
            <a:t> (if their first NDC ends in 2025) or </a:t>
          </a:r>
          <a:r>
            <a:rPr lang="en-US" sz="1400" b="1" kern="1200">
              <a:effectLst/>
              <a:latin typeface="+mn-lt"/>
              <a:ea typeface="Roboto Lt"/>
              <a:cs typeface="Roboto Lt"/>
            </a:rPr>
            <a:t>an updated one</a:t>
          </a:r>
          <a:r>
            <a:rPr lang="en-US" sz="1400" kern="1200">
              <a:effectLst/>
              <a:latin typeface="+mn-lt"/>
              <a:ea typeface="Roboto Lt"/>
              <a:cs typeface="Roboto Lt"/>
            </a:rPr>
            <a:t> (if their first NDC ends in 2030). They will continue to do so every five years.</a:t>
          </a:r>
        </a:p>
        <a:p>
          <a:pPr marL="0" lvl="0" indent="0" algn="l" defTabSz="622300">
            <a:lnSpc>
              <a:spcPts val="1500"/>
            </a:lnSpc>
            <a:spcBef>
              <a:spcPct val="0"/>
            </a:spcBef>
            <a:spcAft>
              <a:spcPct val="35000"/>
            </a:spcAft>
            <a:buNone/>
          </a:pPr>
          <a:endParaRPr lang="en-US" sz="1400" kern="1200">
            <a:effectLst/>
            <a:latin typeface="+mn-lt"/>
            <a:ea typeface="Roboto Lt"/>
            <a:cs typeface="Roboto Lt"/>
          </a:endParaRPr>
        </a:p>
        <a:p>
          <a:pPr marL="0" lvl="0" indent="0" algn="l" defTabSz="622300">
            <a:lnSpc>
              <a:spcPts val="1500"/>
            </a:lnSpc>
            <a:spcBef>
              <a:spcPct val="0"/>
            </a:spcBef>
            <a:spcAft>
              <a:spcPct val="35000"/>
            </a:spcAft>
            <a:buNone/>
          </a:pPr>
          <a:endParaRPr lang="en-US" sz="1400" kern="1200">
            <a:effectLst/>
            <a:latin typeface="+mn-lt"/>
            <a:ea typeface="Roboto Lt"/>
            <a:cs typeface="Roboto Lt"/>
          </a:endParaRPr>
        </a:p>
        <a:p>
          <a:pPr marL="0" lvl="0" indent="0" algn="l" defTabSz="622300">
            <a:lnSpc>
              <a:spcPts val="1500"/>
            </a:lnSpc>
            <a:spcBef>
              <a:spcPct val="0"/>
            </a:spcBef>
            <a:spcAft>
              <a:spcPct val="35000"/>
            </a:spcAft>
            <a:buNone/>
          </a:pPr>
          <a:endParaRPr lang="en-US" sz="1400" kern="1200">
            <a:effectLst/>
            <a:latin typeface="+mn-lt"/>
            <a:ea typeface="Roboto Lt"/>
            <a:cs typeface="Roboto Lt"/>
          </a:endParaRPr>
        </a:p>
      </dsp:txBody>
      <dsp:txXfrm>
        <a:off x="2886247" y="1299823"/>
        <a:ext cx="2246851" cy="2008942"/>
      </dsp:txXfrm>
    </dsp:sp>
    <dsp:sp modelId="{473F2067-7126-4D56-A328-5A8CFD3D8D52}">
      <dsp:nvSpPr>
        <dsp:cNvPr id="0" name=""/>
        <dsp:cNvSpPr/>
      </dsp:nvSpPr>
      <dsp:spPr>
        <a:xfrm rot="5400000">
          <a:off x="4102983" y="2399570"/>
          <a:ext cx="2657915" cy="22136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hade val="50000"/>
              <a:hueOff val="0"/>
              <a:satOff val="0"/>
              <a:lumOff val="3596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5321258" y="3839210"/>
          <a:ext cx="2767058" cy="885971"/>
        </a:xfrm>
        <a:prstGeom prst="chevron">
          <a:avLst>
            <a:gd name="adj" fmla="val 25000"/>
          </a:avLst>
        </a:prstGeom>
        <a:solidFill>
          <a:schemeClr val="accent6">
            <a:lumMod val="60000"/>
            <a:lumOff val="40000"/>
          </a:schemeClr>
        </a:solidFill>
        <a:ln w="12700" cap="flat" cmpd="sng" algn="ctr">
          <a:solidFill>
            <a:schemeClr val="accent3">
              <a:shade val="50000"/>
              <a:hueOff val="0"/>
              <a:satOff val="0"/>
              <a:lumOff val="359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304800" rIns="152400" bIns="30480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50800" dist="38100" dir="2700000" algn="tl" rotWithShape="0">
                  <a:schemeClr val="tx1">
                    <a:alpha val="50000"/>
                  </a:schemeClr>
                </a:outerShdw>
              </a:effectLst>
              <a:latin typeface="+mn-lt"/>
            </a:rPr>
            <a:t>In 2023</a:t>
          </a:r>
        </a:p>
      </dsp:txBody>
      <dsp:txXfrm>
        <a:off x="5542751" y="3839210"/>
        <a:ext cx="2324072" cy="885971"/>
      </dsp:txXfrm>
    </dsp:sp>
    <dsp:sp modelId="{FD7B29F2-0D66-4B4B-BC8A-82DA23575305}">
      <dsp:nvSpPr>
        <dsp:cNvPr id="0" name=""/>
        <dsp:cNvSpPr/>
      </dsp:nvSpPr>
      <dsp:spPr>
        <a:xfrm>
          <a:off x="5542623" y="1314114"/>
          <a:ext cx="2246851" cy="200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r>
            <a:rPr lang="en-US" sz="1400" kern="1200">
              <a:effectLst/>
              <a:latin typeface="+mn-lt"/>
              <a:ea typeface="Roboto Lt"/>
              <a:cs typeface="Roboto Lt"/>
            </a:rPr>
            <a:t>A </a:t>
          </a:r>
          <a:r>
            <a:rPr lang="en-US" sz="1400" b="1" kern="1200">
              <a:effectLst/>
              <a:latin typeface="+mn-lt"/>
              <a:ea typeface="Roboto Lt"/>
              <a:cs typeface="Roboto Lt"/>
            </a:rPr>
            <a:t>global </a:t>
          </a:r>
          <a:r>
            <a:rPr lang="en-US" sz="1400" b="1" kern="1200" err="1">
              <a:effectLst/>
              <a:latin typeface="+mn-lt"/>
              <a:ea typeface="Roboto Lt"/>
              <a:cs typeface="Roboto Lt"/>
            </a:rPr>
            <a:t>stocktake</a:t>
          </a:r>
          <a:r>
            <a:rPr lang="en-US" sz="1400" b="1" kern="1200">
              <a:effectLst/>
              <a:latin typeface="+mn-lt"/>
              <a:ea typeface="Roboto Lt"/>
              <a:cs typeface="Roboto Lt"/>
            </a:rPr>
            <a:t> </a:t>
          </a:r>
          <a:r>
            <a:rPr lang="en-US" sz="1400" kern="1200">
              <a:effectLst/>
              <a:latin typeface="+mn-lt"/>
              <a:ea typeface="Roboto Lt"/>
              <a:cs typeface="Roboto Lt"/>
            </a:rPr>
            <a:t>is to take place, with a preparatory stage commencing in 2021, assessing collective progress toward achieving the agreement.</a:t>
          </a:r>
        </a:p>
      </dsp:txBody>
      <dsp:txXfrm>
        <a:off x="5542623" y="1314114"/>
        <a:ext cx="2246851" cy="2008942"/>
      </dsp:txXfrm>
    </dsp:sp>
    <dsp:sp modelId="{7BF6E820-C6E3-4E2C-BB23-ADF9AD641C6B}">
      <dsp:nvSpPr>
        <dsp:cNvPr id="0" name=""/>
        <dsp:cNvSpPr/>
      </dsp:nvSpPr>
      <dsp:spPr>
        <a:xfrm rot="5400000">
          <a:off x="6759360" y="2399570"/>
          <a:ext cx="2657915" cy="22136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hade val="50000"/>
              <a:hueOff val="0"/>
              <a:satOff val="0"/>
              <a:lumOff val="17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7977635" y="3839210"/>
          <a:ext cx="2767058" cy="885971"/>
        </a:xfrm>
        <a:prstGeom prst="chevron">
          <a:avLst>
            <a:gd name="adj" fmla="val 25000"/>
          </a:avLst>
        </a:prstGeom>
        <a:solidFill>
          <a:schemeClr val="accent6">
            <a:lumMod val="40000"/>
            <a:lumOff val="60000"/>
          </a:schemeClr>
        </a:solidFill>
        <a:ln w="12700" cap="flat" cmpd="sng" algn="ctr">
          <a:solidFill>
            <a:schemeClr val="accent3">
              <a:shade val="50000"/>
              <a:hueOff val="0"/>
              <a:satOff val="0"/>
              <a:lumOff val="17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304800" rIns="152400" bIns="30480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50800" dist="38100" dir="2700000" algn="tl" rotWithShape="0">
                  <a:schemeClr val="tx1">
                    <a:alpha val="50000"/>
                  </a:schemeClr>
                </a:outerShdw>
              </a:effectLst>
              <a:latin typeface="+mn-lt"/>
            </a:rPr>
            <a:t>In 2024</a:t>
          </a:r>
          <a:endParaRPr lang="ru-RU" sz="2400" b="1" kern="1200">
            <a:effectLst>
              <a:outerShdw blurRad="50800" dist="38100" dir="2700000" algn="tl" rotWithShape="0">
                <a:schemeClr val="tx1">
                  <a:alpha val="50000"/>
                </a:schemeClr>
              </a:outerShdw>
            </a:effectLst>
            <a:latin typeface="+mn-lt"/>
          </a:endParaRPr>
        </a:p>
      </dsp:txBody>
      <dsp:txXfrm>
        <a:off x="8199128" y="3839210"/>
        <a:ext cx="2324072" cy="885971"/>
      </dsp:txXfrm>
    </dsp:sp>
    <dsp:sp modelId="{1D84544C-5924-422B-9546-A86AE4927E4C}">
      <dsp:nvSpPr>
        <dsp:cNvPr id="0" name=""/>
        <dsp:cNvSpPr/>
      </dsp:nvSpPr>
      <dsp:spPr>
        <a:xfrm>
          <a:off x="8198999" y="1314114"/>
          <a:ext cx="2246851" cy="200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400" kern="1200">
              <a:effectLst/>
              <a:latin typeface="+mn-lt"/>
              <a:ea typeface="Roboto Lt"/>
              <a:cs typeface="Roboto Lt"/>
            </a:rPr>
            <a:t>The </a:t>
          </a:r>
          <a:r>
            <a:rPr lang="en-US" sz="1400" b="1" kern="1200">
              <a:effectLst/>
              <a:latin typeface="+mn-lt"/>
              <a:ea typeface="Roboto Lt"/>
              <a:cs typeface="Roboto Lt"/>
            </a:rPr>
            <a:t>enhanced transparency framework </a:t>
          </a:r>
          <a:r>
            <a:rPr lang="en-US" sz="1400" kern="1200">
              <a:effectLst/>
              <a:latin typeface="+mn-lt"/>
              <a:ea typeface="Roboto Lt"/>
              <a:cs typeface="Roboto Lt"/>
            </a:rPr>
            <a:t>will enter into full implementation phase, at the latest by December 2024, when the first biennial transparency reports are submitted.</a:t>
          </a:r>
        </a:p>
      </dsp:txBody>
      <dsp:txXfrm>
        <a:off x="8198999" y="1314114"/>
        <a:ext cx="2246851" cy="20089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DC154-46E7-4EC1-A305-2491D807C93F}">
      <dsp:nvSpPr>
        <dsp:cNvPr id="0" name=""/>
        <dsp:cNvSpPr/>
      </dsp:nvSpPr>
      <dsp:spPr>
        <a:xfrm>
          <a:off x="0" y="626409"/>
          <a:ext cx="10515600" cy="7335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a:solidFill>
                <a:schemeClr val="accent2">
                  <a:lumMod val="60000"/>
                  <a:lumOff val="40000"/>
                </a:schemeClr>
              </a:solidFill>
            </a:rPr>
            <a:t>Selected countries made specific reference  to gender equality in their updated NDC and implemented actions on the ground:</a:t>
          </a:r>
          <a:endParaRPr lang="en-US" sz="1900" kern="1200">
            <a:solidFill>
              <a:schemeClr val="accent2">
                <a:lumMod val="60000"/>
                <a:lumOff val="40000"/>
              </a:schemeClr>
            </a:solidFill>
          </a:endParaRPr>
        </a:p>
      </dsp:txBody>
      <dsp:txXfrm>
        <a:off x="35811" y="662220"/>
        <a:ext cx="10443978" cy="661968"/>
      </dsp:txXfrm>
    </dsp:sp>
    <dsp:sp modelId="{9538FF05-7AD7-46DF-B083-5C24A5FCEE93}">
      <dsp:nvSpPr>
        <dsp:cNvPr id="0" name=""/>
        <dsp:cNvSpPr/>
      </dsp:nvSpPr>
      <dsp:spPr>
        <a:xfrm>
          <a:off x="0" y="1414719"/>
          <a:ext cx="10515600" cy="7335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Countries have supported strong </a:t>
          </a:r>
          <a:r>
            <a:rPr lang="en-GB" sz="1900" b="1" kern="1200"/>
            <a:t>coordination mechanisms </a:t>
          </a:r>
          <a:r>
            <a:rPr lang="en-GB" sz="1900" kern="1200"/>
            <a:t>through linking climate change ministries and gender institutions and strengthened the institutional capacity of both. </a:t>
          </a:r>
          <a:endParaRPr lang="en-US" sz="1900" kern="1200"/>
        </a:p>
      </dsp:txBody>
      <dsp:txXfrm>
        <a:off x="35811" y="1450530"/>
        <a:ext cx="10443978" cy="661968"/>
      </dsp:txXfrm>
    </dsp:sp>
    <dsp:sp modelId="{E5378519-1D3F-4FC0-BA8A-59547031142D}">
      <dsp:nvSpPr>
        <dsp:cNvPr id="0" name=""/>
        <dsp:cNvSpPr/>
      </dsp:nvSpPr>
      <dsp:spPr>
        <a:xfrm>
          <a:off x="0" y="2203029"/>
          <a:ext cx="10515600" cy="7335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Countries have led</a:t>
          </a:r>
          <a:r>
            <a:rPr lang="en-GB" sz="1900" b="1" kern="1200"/>
            <a:t> consultations </a:t>
          </a:r>
          <a:r>
            <a:rPr lang="en-GB" sz="1900" kern="1200"/>
            <a:t>with multiple stakeholders and political buy-in to define core climate and gender considerations in their NDCS.</a:t>
          </a:r>
          <a:endParaRPr lang="en-US" sz="1900" kern="1200"/>
        </a:p>
      </dsp:txBody>
      <dsp:txXfrm>
        <a:off x="35811" y="2238840"/>
        <a:ext cx="10443978" cy="661968"/>
      </dsp:txXfrm>
    </dsp:sp>
    <dsp:sp modelId="{7A580CF0-920E-4201-909E-24DF8564CF31}">
      <dsp:nvSpPr>
        <dsp:cNvPr id="0" name=""/>
        <dsp:cNvSpPr/>
      </dsp:nvSpPr>
      <dsp:spPr>
        <a:xfrm>
          <a:off x="0" y="2991339"/>
          <a:ext cx="10515600" cy="7335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Countries have conducted </a:t>
          </a:r>
          <a:r>
            <a:rPr lang="en-GB" sz="1900" b="1" kern="1200"/>
            <a:t>gender analyses </a:t>
          </a:r>
          <a:r>
            <a:rPr lang="en-GB" sz="1900" kern="1200"/>
            <a:t>to identify capacity gaps and planning priorities. </a:t>
          </a:r>
          <a:endParaRPr lang="en-US" sz="1900" kern="1200"/>
        </a:p>
      </dsp:txBody>
      <dsp:txXfrm>
        <a:off x="35811" y="3027150"/>
        <a:ext cx="10443978" cy="6619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11D6E-1FF0-4579-9D4B-452F67CEC85C}">
      <dsp:nvSpPr>
        <dsp:cNvPr id="0" name=""/>
        <dsp:cNvSpPr/>
      </dsp:nvSpPr>
      <dsp:spPr>
        <a:xfrm>
          <a:off x="0" y="463329"/>
          <a:ext cx="10515600" cy="810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1" kern="1200">
              <a:solidFill>
                <a:schemeClr val="accent2">
                  <a:lumMod val="60000"/>
                  <a:lumOff val="40000"/>
                </a:schemeClr>
              </a:solidFill>
            </a:rPr>
            <a:t>Selected countries made specific reference and commitments to Indigenous Peoples in their updated NDC and implemented actions on the ground:</a:t>
          </a:r>
          <a:endParaRPr lang="en-US" sz="2100" kern="1200">
            <a:solidFill>
              <a:schemeClr val="accent2">
                <a:lumMod val="60000"/>
                <a:lumOff val="40000"/>
              </a:schemeClr>
            </a:solidFill>
          </a:endParaRPr>
        </a:p>
      </dsp:txBody>
      <dsp:txXfrm>
        <a:off x="39580" y="502909"/>
        <a:ext cx="10436440" cy="731649"/>
      </dsp:txXfrm>
    </dsp:sp>
    <dsp:sp modelId="{C4A4402B-4EF0-43F2-899B-4B385E607AC3}">
      <dsp:nvSpPr>
        <dsp:cNvPr id="0" name=""/>
        <dsp:cNvSpPr/>
      </dsp:nvSpPr>
      <dsp:spPr>
        <a:xfrm>
          <a:off x="0" y="1334619"/>
          <a:ext cx="10515600" cy="810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Countries have encouraged </a:t>
          </a:r>
          <a:r>
            <a:rPr lang="en-GB" sz="2100" b="1" kern="1200"/>
            <a:t>meaningful participation </a:t>
          </a:r>
          <a:r>
            <a:rPr lang="en-GB" sz="2100" kern="1200"/>
            <a:t>of indigenous people in implementing climate action through leading multi-stakeholder consultations</a:t>
          </a:r>
          <a:endParaRPr lang="en-DE" sz="2100" kern="1200"/>
        </a:p>
      </dsp:txBody>
      <dsp:txXfrm>
        <a:off x="39580" y="1374199"/>
        <a:ext cx="10436440" cy="731649"/>
      </dsp:txXfrm>
    </dsp:sp>
    <dsp:sp modelId="{795C2E77-C819-4E7F-9DCB-9767DB57DD0E}">
      <dsp:nvSpPr>
        <dsp:cNvPr id="0" name=""/>
        <dsp:cNvSpPr/>
      </dsp:nvSpPr>
      <dsp:spPr>
        <a:xfrm>
          <a:off x="0" y="2205909"/>
          <a:ext cx="10515600" cy="810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GB" sz="2100" b="1" kern="1200"/>
            <a:t>Countries have</a:t>
          </a:r>
          <a:r>
            <a:rPr lang="en-GB" sz="2100" b="1" kern="1200">
              <a:latin typeface="Arial" panose="020B0604020202020204"/>
            </a:rPr>
            <a:t> </a:t>
          </a:r>
          <a:r>
            <a:rPr lang="en-GB" sz="2100" kern="1200"/>
            <a:t>developed </a:t>
          </a:r>
          <a:r>
            <a:rPr lang="en-GB" sz="2100" b="1" kern="1200"/>
            <a:t>financing strategies or investment plans </a:t>
          </a:r>
          <a:r>
            <a:rPr lang="en-GB" sz="2100" b="1" kern="1200">
              <a:latin typeface="Arial" panose="020B0604020202020204"/>
            </a:rPr>
            <a:t>that include </a:t>
          </a:r>
          <a:r>
            <a:rPr lang="en-GB" sz="2100" b="0" kern="1200">
              <a:latin typeface="Arial" panose="020B0604020202020204"/>
            </a:rPr>
            <a:t>gender aspects and </a:t>
          </a:r>
          <a:r>
            <a:rPr lang="en-GB" sz="2100" kern="1200"/>
            <a:t>strengthen access to finance including for indigenous peoples</a:t>
          </a:r>
          <a:endParaRPr lang="en-US" sz="2100" kern="1200"/>
        </a:p>
      </dsp:txBody>
      <dsp:txXfrm>
        <a:off x="39580" y="2245489"/>
        <a:ext cx="10436440" cy="731649"/>
      </dsp:txXfrm>
    </dsp:sp>
    <dsp:sp modelId="{D85357FB-9A1E-49EC-8F87-A18AD0A63EDD}">
      <dsp:nvSpPr>
        <dsp:cNvPr id="0" name=""/>
        <dsp:cNvSpPr/>
      </dsp:nvSpPr>
      <dsp:spPr>
        <a:xfrm>
          <a:off x="0" y="3077199"/>
          <a:ext cx="10515600" cy="810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Countries have developed </a:t>
          </a:r>
          <a:r>
            <a:rPr lang="en-GB" sz="2100" b="1" kern="1200"/>
            <a:t>gender and climate action plans to identify gender-specific opportunities including for indigenous peoples</a:t>
          </a:r>
          <a:endParaRPr lang="en-US" sz="2100" kern="1200"/>
        </a:p>
      </dsp:txBody>
      <dsp:txXfrm>
        <a:off x="39580" y="3116779"/>
        <a:ext cx="10436440" cy="7316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F5A67-4B09-4476-97AC-4301B484CD22}">
      <dsp:nvSpPr>
        <dsp:cNvPr id="0" name=""/>
        <dsp:cNvSpPr/>
      </dsp:nvSpPr>
      <dsp:spPr>
        <a:xfrm>
          <a:off x="0" y="55628"/>
          <a:ext cx="10515600" cy="1003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de-DE" sz="2600" kern="1200"/>
            <a:t>Access </a:t>
          </a:r>
          <a:r>
            <a:rPr lang="de-DE" sz="2600" kern="1200" err="1"/>
            <a:t>of</a:t>
          </a:r>
          <a:r>
            <a:rPr lang="de-DE" sz="2600" kern="1200"/>
            <a:t> </a:t>
          </a:r>
          <a:r>
            <a:rPr lang="de-DE" sz="2600" kern="1200">
              <a:latin typeface="Arial" panose="020B0604020202020204"/>
            </a:rPr>
            <a:t>IPs </a:t>
          </a:r>
          <a:r>
            <a:rPr lang="de-DE" sz="2600" kern="1200" err="1"/>
            <a:t>to</a:t>
          </a:r>
          <a:r>
            <a:rPr lang="de-DE" sz="2600" kern="1200">
              <a:latin typeface="Arial" panose="020B0604020202020204"/>
            </a:rPr>
            <a:t> </a:t>
          </a:r>
          <a:r>
            <a:rPr lang="de-DE" sz="2600" b="1" kern="1200" err="1">
              <a:latin typeface="Arial" panose="020B0604020202020204"/>
            </a:rPr>
            <a:t>green</a:t>
          </a:r>
          <a:r>
            <a:rPr lang="de-DE" sz="2600" b="1" kern="1200"/>
            <a:t> </a:t>
          </a:r>
          <a:r>
            <a:rPr lang="de-DE" sz="2600" b="1" kern="1200" err="1"/>
            <a:t>jobs</a:t>
          </a:r>
          <a:r>
            <a:rPr lang="de-DE" sz="2600" kern="1200"/>
            <a:t> </a:t>
          </a:r>
          <a:r>
            <a:rPr lang="de-DE" sz="2600" kern="1200" err="1"/>
            <a:t>integrating</a:t>
          </a:r>
          <a:r>
            <a:rPr lang="de-DE" sz="2600" kern="1200"/>
            <a:t> </a:t>
          </a:r>
          <a:r>
            <a:rPr lang="de-DE" sz="2600" kern="1200" err="1"/>
            <a:t>gender</a:t>
          </a:r>
          <a:r>
            <a:rPr lang="de-DE" sz="2600" kern="1200"/>
            <a:t> </a:t>
          </a:r>
          <a:r>
            <a:rPr lang="de-DE" sz="2600" kern="1200" err="1"/>
            <a:t>equality</a:t>
          </a:r>
          <a:r>
            <a:rPr lang="de-DE" sz="2600" kern="1200"/>
            <a:t> and social </a:t>
          </a:r>
          <a:r>
            <a:rPr lang="de-DE" sz="2600" kern="1200" err="1"/>
            <a:t>inclusion</a:t>
          </a:r>
          <a:r>
            <a:rPr lang="de-DE" sz="2600" kern="1200"/>
            <a:t> (Burkina Faso, Central African </a:t>
          </a:r>
          <a:r>
            <a:rPr lang="de-DE" sz="2600" kern="1200" err="1"/>
            <a:t>Republic</a:t>
          </a:r>
          <a:r>
            <a:rPr lang="de-DE" sz="2600" kern="1200"/>
            <a:t>)</a:t>
          </a:r>
          <a:endParaRPr lang="en-US" sz="2600" kern="1200"/>
        </a:p>
      </dsp:txBody>
      <dsp:txXfrm>
        <a:off x="49004" y="104632"/>
        <a:ext cx="10417592" cy="905852"/>
      </dsp:txXfrm>
    </dsp:sp>
    <dsp:sp modelId="{9F016EF2-8962-4971-835B-A38C4205D123}">
      <dsp:nvSpPr>
        <dsp:cNvPr id="0" name=""/>
        <dsp:cNvSpPr/>
      </dsp:nvSpPr>
      <dsp:spPr>
        <a:xfrm>
          <a:off x="0" y="1134369"/>
          <a:ext cx="10515600" cy="1003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de-DE" sz="2600" kern="1200"/>
            <a:t>National </a:t>
          </a:r>
          <a:r>
            <a:rPr lang="de-DE" sz="2600" b="1" kern="1200"/>
            <a:t>Energy and Action Plans</a:t>
          </a:r>
          <a:r>
            <a:rPr lang="de-DE" sz="2600" kern="1200"/>
            <a:t> </a:t>
          </a:r>
          <a:r>
            <a:rPr lang="de-DE" sz="2600" kern="1200" err="1"/>
            <a:t>including</a:t>
          </a:r>
          <a:r>
            <a:rPr lang="de-DE" sz="2600" kern="1200"/>
            <a:t> </a:t>
          </a:r>
          <a:r>
            <a:rPr lang="de-DE" sz="2600" kern="1200">
              <a:latin typeface="Arial" panose="020B0604020202020204"/>
            </a:rPr>
            <a:t>IPs </a:t>
          </a:r>
          <a:r>
            <a:rPr lang="de-DE" sz="2600" kern="1200"/>
            <a:t>(Georgia)</a:t>
          </a:r>
          <a:endParaRPr lang="en-US" sz="2600" kern="1200"/>
        </a:p>
      </dsp:txBody>
      <dsp:txXfrm>
        <a:off x="49004" y="1183373"/>
        <a:ext cx="10417592" cy="905852"/>
      </dsp:txXfrm>
    </dsp:sp>
    <dsp:sp modelId="{7E567D83-B63D-44B4-8EA1-98EB27060959}">
      <dsp:nvSpPr>
        <dsp:cNvPr id="0" name=""/>
        <dsp:cNvSpPr/>
      </dsp:nvSpPr>
      <dsp:spPr>
        <a:xfrm>
          <a:off x="0" y="2213109"/>
          <a:ext cx="10515600" cy="1003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b="1" kern="1200"/>
            <a:t>Environmental </a:t>
          </a:r>
          <a:r>
            <a:rPr lang="de-DE" sz="2600" b="1" kern="1200" err="1"/>
            <a:t>loss</a:t>
          </a:r>
          <a:r>
            <a:rPr lang="de-DE" sz="2600" b="1" kern="1200"/>
            <a:t> </a:t>
          </a:r>
          <a:r>
            <a:rPr lang="de-DE" sz="2600" b="1" kern="1200" err="1"/>
            <a:t>assessmen</a:t>
          </a:r>
          <a:r>
            <a:rPr lang="de-DE" sz="2600" kern="1200" err="1"/>
            <a:t>t</a:t>
          </a:r>
          <a:r>
            <a:rPr lang="de-DE" sz="2600" kern="1200"/>
            <a:t> </a:t>
          </a:r>
          <a:r>
            <a:rPr lang="de-DE" sz="2600" kern="1200" err="1"/>
            <a:t>with</a:t>
          </a:r>
          <a:r>
            <a:rPr lang="de-DE" sz="2600" kern="1200"/>
            <a:t> </a:t>
          </a:r>
          <a:r>
            <a:rPr lang="de-DE" sz="2600" kern="1200" err="1"/>
            <a:t>focus</a:t>
          </a:r>
          <a:r>
            <a:rPr lang="de-DE" sz="2600" kern="1200"/>
            <a:t> on </a:t>
          </a:r>
          <a:r>
            <a:rPr lang="de-DE" sz="2600" kern="1200">
              <a:latin typeface="Arial" panose="020B0604020202020204"/>
            </a:rPr>
            <a:t>IPs</a:t>
          </a:r>
          <a:r>
            <a:rPr lang="de-DE" sz="2600" kern="1200"/>
            <a:t> (Iraq)</a:t>
          </a:r>
          <a:endParaRPr lang="en-US" sz="2600" kern="1200"/>
        </a:p>
      </dsp:txBody>
      <dsp:txXfrm>
        <a:off x="49004" y="2262113"/>
        <a:ext cx="10417592" cy="905852"/>
      </dsp:txXfrm>
    </dsp:sp>
    <dsp:sp modelId="{19A115A4-1140-4474-8CCD-80C6036FFE9D}">
      <dsp:nvSpPr>
        <dsp:cNvPr id="0" name=""/>
        <dsp:cNvSpPr/>
      </dsp:nvSpPr>
      <dsp:spPr>
        <a:xfrm>
          <a:off x="0" y="3291849"/>
          <a:ext cx="10515600" cy="1003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a:t>NDC</a:t>
          </a:r>
          <a:r>
            <a:rPr lang="de-DE" sz="2600" b="1" kern="1200"/>
            <a:t> climate financing strategies</a:t>
          </a:r>
          <a:r>
            <a:rPr lang="de-DE" sz="2600" kern="1200"/>
            <a:t> including </a:t>
          </a:r>
          <a:r>
            <a:rPr lang="de-DE" sz="2600" kern="1200">
              <a:latin typeface="Arial" panose="020B0604020202020204"/>
            </a:rPr>
            <a:t>IPs </a:t>
          </a:r>
          <a:r>
            <a:rPr lang="de-DE" sz="2600" kern="1200"/>
            <a:t>(Peru)</a:t>
          </a:r>
          <a:endParaRPr lang="en-US" sz="2600" kern="1200"/>
        </a:p>
      </dsp:txBody>
      <dsp:txXfrm>
        <a:off x="49004" y="3340853"/>
        <a:ext cx="10417592" cy="905852"/>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DC2D5B-2F75-49AA-BBC8-5C828C8CC599}" type="datetimeFigureOut">
              <a:t>10/27/2022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10122-051A-44FE-BB0B-DAA587C10DA3}" type="slidenum">
              <a:t>‹#›</a:t>
            </a:fld>
            <a:endParaRPr lang="en-US"/>
          </a:p>
        </p:txBody>
      </p:sp>
    </p:spTree>
    <p:extLst>
      <p:ext uri="{BB962C8B-B14F-4D97-AF65-F5344CB8AC3E}">
        <p14:creationId xmlns:p14="http://schemas.microsoft.com/office/powerpoint/2010/main" val="2478796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4842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2BD174D-C96A-4F41-9456-96E3FE455876}"/>
              </a:ext>
            </a:extLst>
          </p:cNvPr>
          <p:cNvSpPr>
            <a:spLocks noGrp="1" noRot="1" noChangeAspect="1" noChangeArrowheads="1" noTextEdit="1"/>
          </p:cNvSpPr>
          <p:nvPr>
            <p:ph type="sldImg"/>
          </p:nvPr>
        </p:nvSpPr>
        <p:spPr>
          <a:xfrm>
            <a:off x="381000" y="685800"/>
            <a:ext cx="6096000" cy="3429000"/>
          </a:xfrm>
          <a:ln/>
        </p:spPr>
      </p:sp>
      <p:sp>
        <p:nvSpPr>
          <p:cNvPr id="12291" name="Notes Placeholder 2">
            <a:extLst>
              <a:ext uri="{FF2B5EF4-FFF2-40B4-BE49-F238E27FC236}">
                <a16:creationId xmlns:a16="http://schemas.microsoft.com/office/drawing/2014/main" id="{08202FD3-09EF-4506-8E8C-C66E1B0F08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292" name="Slide Number Placeholder 3">
            <a:extLst>
              <a:ext uri="{FF2B5EF4-FFF2-40B4-BE49-F238E27FC236}">
                <a16:creationId xmlns:a16="http://schemas.microsoft.com/office/drawing/2014/main" id="{BEFA61E5-83EB-41C3-8469-8F69BC5C29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F470B3DB-7056-4FC1-AE53-AE22ADCFD294}" type="slidenum">
              <a:rPr lang="en-US" altLang="en-US" sz="1200"/>
              <a:pPr/>
              <a:t>25</a:t>
            </a:fld>
            <a:endParaRPr lang="en-US" altLang="en-US" sz="1200"/>
          </a:p>
        </p:txBody>
      </p:sp>
    </p:spTree>
    <p:extLst>
      <p:ext uri="{BB962C8B-B14F-4D97-AF65-F5344CB8AC3E}">
        <p14:creationId xmlns:p14="http://schemas.microsoft.com/office/powerpoint/2010/main" val="1148522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27F5E547-9934-4F01-81C1-8E7B29B80C35}"/>
              </a:ext>
            </a:extLst>
          </p:cNvPr>
          <p:cNvSpPr>
            <a:spLocks noGrp="1" noRot="1" noChangeAspect="1" noChangeArrowheads="1" noTextEdit="1"/>
          </p:cNvSpPr>
          <p:nvPr>
            <p:ph type="sldImg"/>
          </p:nvPr>
        </p:nvSpPr>
        <p:spPr>
          <a:xfrm>
            <a:off x="381000" y="685800"/>
            <a:ext cx="6096000" cy="3429000"/>
          </a:xfrm>
          <a:ln/>
        </p:spPr>
      </p:sp>
      <p:sp>
        <p:nvSpPr>
          <p:cNvPr id="10243" name="Notes Placeholder 2">
            <a:extLst>
              <a:ext uri="{FF2B5EF4-FFF2-40B4-BE49-F238E27FC236}">
                <a16:creationId xmlns:a16="http://schemas.microsoft.com/office/drawing/2014/main" id="{4776E471-AFE7-4201-9010-A5B60BC35A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244" name="Slide Number Placeholder 3">
            <a:extLst>
              <a:ext uri="{FF2B5EF4-FFF2-40B4-BE49-F238E27FC236}">
                <a16:creationId xmlns:a16="http://schemas.microsoft.com/office/drawing/2014/main" id="{F9657AA4-810F-4862-92FD-8986069010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66F9F88D-8874-4EE1-83F8-C96D750A2FB1}" type="slidenum">
              <a:rPr lang="en-US" altLang="en-US" sz="1200" smtClean="0"/>
              <a:pPr/>
              <a:t>26</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0195c9b0d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7" name="Google Shape;337;g50195c9b0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40344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A961B674-9C14-4673-B4D2-4A77BCA6895E}"/>
              </a:ext>
            </a:extLst>
          </p:cNvPr>
          <p:cNvSpPr>
            <a:spLocks noGrp="1" noRot="1" noChangeAspect="1" noChangeArrowheads="1" noTextEdit="1"/>
          </p:cNvSpPr>
          <p:nvPr>
            <p:ph type="sldImg"/>
          </p:nvPr>
        </p:nvSpPr>
        <p:spPr>
          <a:xfrm>
            <a:off x="381000" y="685800"/>
            <a:ext cx="6096000" cy="3429000"/>
          </a:xfrm>
          <a:ln/>
        </p:spPr>
      </p:sp>
      <p:sp>
        <p:nvSpPr>
          <p:cNvPr id="39939" name="Notes Placeholder 2">
            <a:extLst>
              <a:ext uri="{FF2B5EF4-FFF2-40B4-BE49-F238E27FC236}">
                <a16:creationId xmlns:a16="http://schemas.microsoft.com/office/drawing/2014/main" id="{B62D6971-D77B-4AF8-9524-9875CF42EE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9940" name="Slide Number Placeholder 3">
            <a:extLst>
              <a:ext uri="{FF2B5EF4-FFF2-40B4-BE49-F238E27FC236}">
                <a16:creationId xmlns:a16="http://schemas.microsoft.com/office/drawing/2014/main" id="{4A240313-02C3-4E8F-937C-8F3991E2A1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93E25B52-DF8B-43CE-BB50-E3AD72F0464F}" type="slidenum">
              <a:rPr lang="en-US" altLang="en-US" sz="1200" smtClean="0"/>
              <a:pPr/>
              <a:t>35</a:t>
            </a:fld>
            <a:endParaRPr lang="en-US" altLang="en-US" sz="1200"/>
          </a:p>
        </p:txBody>
      </p:sp>
    </p:spTree>
    <p:extLst>
      <p:ext uri="{BB962C8B-B14F-4D97-AF65-F5344CB8AC3E}">
        <p14:creationId xmlns:p14="http://schemas.microsoft.com/office/powerpoint/2010/main" val="557256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1FAADFF-EC02-4C67-A9D7-3A2151489919}"/>
              </a:ext>
            </a:extLst>
          </p:cNvPr>
          <p:cNvSpPr>
            <a:spLocks noGrp="1" noRot="1" noChangeAspect="1" noChangeArrowheads="1" noTextEdit="1"/>
          </p:cNvSpPr>
          <p:nvPr>
            <p:ph type="sldImg"/>
          </p:nvPr>
        </p:nvSpPr>
        <p:spPr>
          <a:xfrm>
            <a:off x="381000" y="685800"/>
            <a:ext cx="6096000" cy="3429000"/>
          </a:xfrm>
          <a:ln/>
        </p:spPr>
      </p:sp>
      <p:sp>
        <p:nvSpPr>
          <p:cNvPr id="36867" name="Notes Placeholder 2">
            <a:extLst>
              <a:ext uri="{FF2B5EF4-FFF2-40B4-BE49-F238E27FC236}">
                <a16:creationId xmlns:a16="http://schemas.microsoft.com/office/drawing/2014/main" id="{4E4574B2-AE36-4661-9213-6CC924F16F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n-US">
              <a:latin typeface="Arial" panose="020B0604020202020204" pitchFamily="34" charset="0"/>
            </a:endParaRPr>
          </a:p>
        </p:txBody>
      </p:sp>
      <p:sp>
        <p:nvSpPr>
          <p:cNvPr id="36868" name="Slide Number Placeholder 3">
            <a:extLst>
              <a:ext uri="{FF2B5EF4-FFF2-40B4-BE49-F238E27FC236}">
                <a16:creationId xmlns:a16="http://schemas.microsoft.com/office/drawing/2014/main" id="{98E39522-D582-4D72-9E29-4534EA34AF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3A2387E8-360F-4A86-BADB-0B656ED19C9B}" type="slidenum">
              <a:rPr lang="en-US" altLang="en-US" sz="1200" smtClean="0"/>
              <a:pPr/>
              <a:t>38</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Shape 503">
            <a:extLst>
              <a:ext uri="{FF2B5EF4-FFF2-40B4-BE49-F238E27FC236}">
                <a16:creationId xmlns:a16="http://schemas.microsoft.com/office/drawing/2014/main" id="{CE451F51-592A-4DFD-8CFB-CCF5ECA964AD}"/>
              </a:ext>
            </a:extLst>
          </p:cNvPr>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anose="020B0604020202020204" pitchFamily="34" charset="0"/>
            </a:endParaRPr>
          </a:p>
        </p:txBody>
      </p:sp>
      <p:sp>
        <p:nvSpPr>
          <p:cNvPr id="22531" name="Shape 504">
            <a:extLst>
              <a:ext uri="{FF2B5EF4-FFF2-40B4-BE49-F238E27FC236}">
                <a16:creationId xmlns:a16="http://schemas.microsoft.com/office/drawing/2014/main" id="{A649A909-FCBB-455F-860B-A4BF01B38978}"/>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Acknowledge – Elder, – acknowledge the those who are not with us, the survivors, the families and all those who shared their stories of pain, grief, and resilience. Chi-miigwech, Much like the grandmothers guided their work, so to has my grandmother, mother, sister, aunties (Jibby, Sara, Lorraine, Renee, Danika, Barb), work family. I acknowledge and appreciate their love, guidance, and support (and endless teachings)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2" name="Google Shape;15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Out of balance, a problem of human values.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Aujourd'hui, je vais aborder trois sujets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Une introduction aux concepts de la justice climatique d'un point de vue autochtone, en soulignant le lien entre la terre, les gens et le plus-que-les-hommes.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Une transition vers une discussion sur l'histoire de la participation autochtone au CCNUCC, les bons et les mauvais côtés (en avant-première, c'est un espace très colonial pour les peuples autochtones).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Et enfin, parler de la COP 26 et du programme et des priorités pour les peuples autochtones. Traduit avec www.DeepL.com/Translator (version gratuite)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2b8a2e4b00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12b8a2e4b00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5C8C1E7F-7805-85AC-976B-0F96790A2E35}"/>
              </a:ext>
            </a:extLst>
          </p:cNvPr>
          <p:cNvSpPr>
            <a:spLocks noGrp="1" noRot="1" noChangeAspect="1" noChangeArrowheads="1" noTextEdit="1"/>
          </p:cNvSpPr>
          <p:nvPr>
            <p:ph type="sldImg"/>
          </p:nvPr>
        </p:nvSpPr>
        <p:spPr>
          <a:xfrm>
            <a:off x="381000" y="685800"/>
            <a:ext cx="6096000" cy="3429000"/>
          </a:xfrm>
          <a:ln/>
        </p:spPr>
      </p:sp>
      <p:sp>
        <p:nvSpPr>
          <p:cNvPr id="10243" name="Notes Placeholder 2">
            <a:extLst>
              <a:ext uri="{FF2B5EF4-FFF2-40B4-BE49-F238E27FC236}">
                <a16:creationId xmlns:a16="http://schemas.microsoft.com/office/drawing/2014/main" id="{A51BAA05-CC97-A205-ECC9-1574322400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n-US">
              <a:latin typeface="Arial" panose="020B0604020202020204" pitchFamily="34" charset="0"/>
            </a:endParaRPr>
          </a:p>
        </p:txBody>
      </p:sp>
      <p:sp>
        <p:nvSpPr>
          <p:cNvPr id="10244" name="Slide Number Placeholder 3">
            <a:extLst>
              <a:ext uri="{FF2B5EF4-FFF2-40B4-BE49-F238E27FC236}">
                <a16:creationId xmlns:a16="http://schemas.microsoft.com/office/drawing/2014/main" id="{27D6992D-FFFB-99AD-18EB-B4CC66DBF2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A2196FC-2852-4384-8898-9ED7A3A8863A}" type="slidenum">
              <a:rPr lang="en-US" altLang="en-US">
                <a:cs typeface="Arial" panose="020B0604020202020204" pitchFamily="34" charset="0"/>
              </a:rPr>
              <a:pPr>
                <a:spcBef>
                  <a:spcPct val="0"/>
                </a:spcBef>
              </a:pPr>
              <a:t>7</a:t>
            </a:fld>
            <a:endParaRPr lang="en-US" altLang="en-US">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2b8a2e4b00_0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2b8a2e4b00_0_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12b8a2e4b00_0_2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2b8a2e4b00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12b8a2e4b00_0_3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Becoming a UNFCCC Delegate - What you need to know guide for LDCs</a:t>
            </a:r>
            <a:endParaRPr/>
          </a:p>
        </p:txBody>
      </p:sp>
      <p:sp>
        <p:nvSpPr>
          <p:cNvPr id="193" name="Google Shape;193;g12b8a2e4b00_0_3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2b8a2e4b00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2b8a2e4b00_0_2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Aujourd'hui, je vais aborder trois sujets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Une introduction aux concepts de la justice climatique d'un point de vue autochtone, en soulignant le lien entre la terre, les gens et le plus-que-les-hommes.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Une transition vers une discussion sur l'histoire de la participation autochtone au CCNUCC, les bons et les mauvais côtés (en avant-première, c'est un espace très colonial pour les peuples autochtones).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Et enfin, parler de la COP 26 et du programme et des priorités pour les peuples autochtones. Traduit avec www.DeepL.com/Translator (version gratuite)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2b8a2e4b00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12b8a2e4b00_0_2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2b8a2e4b00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12b8a2e4b00_0_2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2b8a2e4b00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12b8a2e4b00_0_2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2b8a2e4b00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12b8a2e4b00_0_3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2b8a2e4b00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12b8a2e4b00_0_2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77db214b27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177db214b27_4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6EB42B85-E932-99A4-1C4B-C148658B70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D60D1C8-689B-468A-9E6E-34DFF72D6ED4}" type="slidenum">
              <a:rPr lang="en-US" altLang="en-US">
                <a:cs typeface="Arial" panose="020B0604020202020204" pitchFamily="34" charset="0"/>
              </a:rPr>
              <a:pPr>
                <a:spcBef>
                  <a:spcPct val="0"/>
                </a:spcBef>
              </a:pPr>
              <a:t>11</a:t>
            </a:fld>
            <a:endParaRPr lang="en-US" altLang="en-US">
              <a:cs typeface="Arial" panose="020B0604020202020204" pitchFamily="34" charset="0"/>
            </a:endParaRPr>
          </a:p>
        </p:txBody>
      </p:sp>
      <p:sp>
        <p:nvSpPr>
          <p:cNvPr id="20483" name="Rectangle 2">
            <a:extLst>
              <a:ext uri="{FF2B5EF4-FFF2-40B4-BE49-F238E27FC236}">
                <a16:creationId xmlns:a16="http://schemas.microsoft.com/office/drawing/2014/main" id="{0376A92A-4964-77EC-9852-84DBDA075A44}"/>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id="{EF672D93-BE41-AAA7-49CB-5CAA490334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Aujourd'hui, je vais aborder trois sujets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Une introduction aux concepts de la justice climatique d'un point de vue autochtone, en soulignant le lien entre la terre, les gens et le plus-que-les-hommes.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Une transition vers une discussion sur l'histoire de la participation autochtone au CCNUCC, les bons et les mauvais côtés (en avant-première, c'est un espace très colonial pour les peuples autochtones).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Et enfin, parler de la COP 26 et du programme et des priorités pour les peuples autochtones. Traduit avec www.DeepL.com/Translator (version gratuite)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2b8a2e4b00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12b8a2e4b00_0_3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77db214b27_4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177db214b27_4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2b8a2e4b00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12b8a2e4b00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12b8a2e4b00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2b8a2e4b00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12b8a2e4b00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12b8a2e4b00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67</a:t>
            </a:fld>
            <a:endParaRPr lang="en-US"/>
          </a:p>
        </p:txBody>
      </p:sp>
    </p:spTree>
    <p:extLst>
      <p:ext uri="{BB962C8B-B14F-4D97-AF65-F5344CB8AC3E}">
        <p14:creationId xmlns:p14="http://schemas.microsoft.com/office/powerpoint/2010/main" val="2303356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68</a:t>
            </a:fld>
            <a:endParaRPr lang="en-US"/>
          </a:p>
        </p:txBody>
      </p:sp>
    </p:spTree>
    <p:extLst>
      <p:ext uri="{BB962C8B-B14F-4D97-AF65-F5344CB8AC3E}">
        <p14:creationId xmlns:p14="http://schemas.microsoft.com/office/powerpoint/2010/main" val="253116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A494F"/>
                </a:solidFill>
                <a:effectLst/>
                <a:latin typeface="Open Sans" panose="020B0606030504020204" pitchFamily="34" charset="0"/>
              </a:rPr>
              <a:t>128 </a:t>
            </a:r>
            <a:r>
              <a:rPr lang="en-US" b="0" i="0">
                <a:solidFill>
                  <a:srgbClr val="3A494F"/>
                </a:solidFill>
                <a:effectLst/>
                <a:latin typeface="Open Sans" panose="020B0606030504020204" pitchFamily="34" charset="0"/>
              </a:rPr>
              <a:t>Countries have </a:t>
            </a:r>
            <a:r>
              <a:rPr lang="en-US" b="1" i="0">
                <a:solidFill>
                  <a:srgbClr val="3A494F"/>
                </a:solidFill>
                <a:effectLst/>
                <a:latin typeface="Open Sans" panose="020B0606030504020204" pitchFamily="34" charset="0"/>
              </a:rPr>
              <a:t>submitted</a:t>
            </a:r>
            <a:r>
              <a:rPr lang="en-US" b="0" i="0">
                <a:solidFill>
                  <a:srgbClr val="3A494F"/>
                </a:solidFill>
                <a:effectLst/>
                <a:latin typeface="Open Sans" panose="020B0606030504020204" pitchFamily="34" charset="0"/>
              </a:rPr>
              <a:t> new NDC targets (127 countries plus the EU) as of Dec 2021</a:t>
            </a:r>
          </a:p>
          <a:p>
            <a:endParaRPr lang="en-US"/>
          </a:p>
          <a:p>
            <a:r>
              <a:rPr lang="en-US"/>
              <a:t>This version of the NDC synthesis report synthesizes information from the 166 latest available NDCs, representing 193 Parties to the Paris Agreement, including the 142 new or updated NDCs communicated by 169 Parties, recorded in the NDC registry as at 23 September 2022, covering 94.9 per cent of the total global emissions in 2019, which are estimated at 52.6 Gt CO2 eq without LULUCF. A total of 39 Parties have communicated new or updated NDCs since 12 October 2021 (the cut-off date for submissions covered in the previous version of this report), 24 of which after COP 26.</a:t>
            </a: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69</a:t>
            </a:fld>
            <a:endParaRPr lang="en-US"/>
          </a:p>
        </p:txBody>
      </p:sp>
    </p:spTree>
    <p:extLst>
      <p:ext uri="{BB962C8B-B14F-4D97-AF65-F5344CB8AC3E}">
        <p14:creationId xmlns:p14="http://schemas.microsoft.com/office/powerpoint/2010/main" val="3061832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71</a:t>
            </a:fld>
            <a:endParaRPr lang="en-US"/>
          </a:p>
        </p:txBody>
      </p:sp>
    </p:spTree>
    <p:extLst>
      <p:ext uri="{BB962C8B-B14F-4D97-AF65-F5344CB8AC3E}">
        <p14:creationId xmlns:p14="http://schemas.microsoft.com/office/powerpoint/2010/main" val="11370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E7DE6FC-7272-15EF-AD61-F8C69752241D}"/>
              </a:ext>
            </a:extLst>
          </p:cNvPr>
          <p:cNvSpPr>
            <a:spLocks noGrp="1" noRot="1" noChangeAspect="1" noChangeArrowheads="1" noTextEdit="1"/>
          </p:cNvSpPr>
          <p:nvPr>
            <p:ph type="sldImg"/>
          </p:nvPr>
        </p:nvSpPr>
        <p:spPr>
          <a:xfrm>
            <a:off x="381000" y="685800"/>
            <a:ext cx="6096000" cy="3429000"/>
          </a:xfrm>
          <a:ln/>
        </p:spPr>
      </p:sp>
      <p:sp>
        <p:nvSpPr>
          <p:cNvPr id="8195" name="Notes Placeholder 2">
            <a:extLst>
              <a:ext uri="{FF2B5EF4-FFF2-40B4-BE49-F238E27FC236}">
                <a16:creationId xmlns:a16="http://schemas.microsoft.com/office/drawing/2014/main" id="{D5E259D0-4A5B-A499-5CFB-13892781C9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n-US">
              <a:latin typeface="Arial" panose="020B0604020202020204" pitchFamily="34" charset="0"/>
            </a:endParaRPr>
          </a:p>
        </p:txBody>
      </p:sp>
      <p:sp>
        <p:nvSpPr>
          <p:cNvPr id="8196" name="Slide Number Placeholder 3">
            <a:extLst>
              <a:ext uri="{FF2B5EF4-FFF2-40B4-BE49-F238E27FC236}">
                <a16:creationId xmlns:a16="http://schemas.microsoft.com/office/drawing/2014/main" id="{6CE4E5CF-92FC-FAC7-752F-7C2730AC0F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91F534D-D8FB-472B-B13F-48F64A214C7B}" type="slidenum">
              <a:rPr lang="en-US" altLang="en-US" smtClean="0"/>
              <a:pPr>
                <a:spcBef>
                  <a:spcPct val="0"/>
                </a:spcBef>
              </a:pPr>
              <a:t>12</a:t>
            </a:fld>
            <a:endParaRPr lang="en-US" altLang="en-US"/>
          </a:p>
        </p:txBody>
      </p:sp>
    </p:spTree>
    <p:extLst>
      <p:ext uri="{BB962C8B-B14F-4D97-AF65-F5344CB8AC3E}">
        <p14:creationId xmlns:p14="http://schemas.microsoft.com/office/powerpoint/2010/main" val="1622528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24245"/>
                </a:solidFill>
                <a:effectLst/>
                <a:latin typeface="Merriweather Sans Regular"/>
              </a:rPr>
              <a:t>CO2 emissions needed to be cut 45% by 2030, compared to 2010 levels</a:t>
            </a:r>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72</a:t>
            </a:fld>
            <a:endParaRPr lang="en-US"/>
          </a:p>
        </p:txBody>
      </p:sp>
    </p:spTree>
    <p:extLst>
      <p:ext uri="{BB962C8B-B14F-4D97-AF65-F5344CB8AC3E}">
        <p14:creationId xmlns:p14="http://schemas.microsoft.com/office/powerpoint/2010/main" val="22451561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73</a:t>
            </a:fld>
            <a:endParaRPr lang="en-US"/>
          </a:p>
        </p:txBody>
      </p:sp>
    </p:spTree>
    <p:extLst>
      <p:ext uri="{BB962C8B-B14F-4D97-AF65-F5344CB8AC3E}">
        <p14:creationId xmlns:p14="http://schemas.microsoft.com/office/powerpoint/2010/main" val="1895265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a typeface="Calibri"/>
              <a:cs typeface="Calibri"/>
            </a:endParaRPr>
          </a:p>
          <a:p>
            <a:endParaRPr lang="en-US">
              <a:ea typeface="Calibri" panose="020F0502020204030204"/>
              <a:cs typeface="Calibri" panose="020F0502020204030204"/>
            </a:endParaRP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74</a:t>
            </a:fld>
            <a:endParaRPr lang="en-US"/>
          </a:p>
        </p:txBody>
      </p:sp>
    </p:spTree>
    <p:extLst>
      <p:ext uri="{BB962C8B-B14F-4D97-AF65-F5344CB8AC3E}">
        <p14:creationId xmlns:p14="http://schemas.microsoft.com/office/powerpoint/2010/main" val="2821508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a typeface="Calibri"/>
              <a:cs typeface="Calibri"/>
            </a:endParaRPr>
          </a:p>
          <a:p>
            <a:endParaRPr lang="en-US">
              <a:ea typeface="Calibri" panose="020F0502020204030204"/>
              <a:cs typeface="Calibri" panose="020F0502020204030204"/>
            </a:endParaRP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75</a:t>
            </a:fld>
            <a:endParaRPr lang="en-US"/>
          </a:p>
        </p:txBody>
      </p:sp>
    </p:spTree>
    <p:extLst>
      <p:ext uri="{BB962C8B-B14F-4D97-AF65-F5344CB8AC3E}">
        <p14:creationId xmlns:p14="http://schemas.microsoft.com/office/powerpoint/2010/main" val="3470446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76</a:t>
            </a:fld>
            <a:endParaRPr lang="en-US"/>
          </a:p>
        </p:txBody>
      </p:sp>
    </p:spTree>
    <p:extLst>
      <p:ext uri="{BB962C8B-B14F-4D97-AF65-F5344CB8AC3E}">
        <p14:creationId xmlns:p14="http://schemas.microsoft.com/office/powerpoint/2010/main" val="3576344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77</a:t>
            </a:fld>
            <a:endParaRPr lang="en-US"/>
          </a:p>
        </p:txBody>
      </p:sp>
    </p:spTree>
    <p:extLst>
      <p:ext uri="{BB962C8B-B14F-4D97-AF65-F5344CB8AC3E}">
        <p14:creationId xmlns:p14="http://schemas.microsoft.com/office/powerpoint/2010/main" val="28484409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78</a:t>
            </a:fld>
            <a:endParaRPr lang="en-US"/>
          </a:p>
        </p:txBody>
      </p:sp>
    </p:spTree>
    <p:extLst>
      <p:ext uri="{BB962C8B-B14F-4D97-AF65-F5344CB8AC3E}">
        <p14:creationId xmlns:p14="http://schemas.microsoft.com/office/powerpoint/2010/main" val="24813106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79</a:t>
            </a:fld>
            <a:endParaRPr lang="en-US"/>
          </a:p>
        </p:txBody>
      </p:sp>
    </p:spTree>
    <p:extLst>
      <p:ext uri="{BB962C8B-B14F-4D97-AF65-F5344CB8AC3E}">
        <p14:creationId xmlns:p14="http://schemas.microsoft.com/office/powerpoint/2010/main" val="2493608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80</a:t>
            </a:fld>
            <a:endParaRPr lang="en-US"/>
          </a:p>
        </p:txBody>
      </p:sp>
    </p:spTree>
    <p:extLst>
      <p:ext uri="{BB962C8B-B14F-4D97-AF65-F5344CB8AC3E}">
        <p14:creationId xmlns:p14="http://schemas.microsoft.com/office/powerpoint/2010/main" val="25390875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81</a:t>
            </a:fld>
            <a:endParaRPr lang="en-US"/>
          </a:p>
        </p:txBody>
      </p:sp>
    </p:spTree>
    <p:extLst>
      <p:ext uri="{BB962C8B-B14F-4D97-AF65-F5344CB8AC3E}">
        <p14:creationId xmlns:p14="http://schemas.microsoft.com/office/powerpoint/2010/main" val="3980853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4EA2F4AC-63AA-81BB-E295-919803C0E7E6}"/>
              </a:ext>
            </a:extLst>
          </p:cNvPr>
          <p:cNvSpPr>
            <a:spLocks noGrp="1" noRot="1" noChangeAspect="1" noChangeArrowheads="1" noTextEdit="1"/>
          </p:cNvSpPr>
          <p:nvPr>
            <p:ph type="sldImg"/>
          </p:nvPr>
        </p:nvSpPr>
        <p:spPr>
          <a:xfrm>
            <a:off x="381000" y="685800"/>
            <a:ext cx="6096000" cy="3429000"/>
          </a:xfrm>
          <a:ln/>
        </p:spPr>
      </p:sp>
      <p:sp>
        <p:nvSpPr>
          <p:cNvPr id="53251" name="Notes Placeholder 2">
            <a:extLst>
              <a:ext uri="{FF2B5EF4-FFF2-40B4-BE49-F238E27FC236}">
                <a16:creationId xmlns:a16="http://schemas.microsoft.com/office/drawing/2014/main" id="{63C86375-ED91-5334-A6E0-465307ACD2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n-US">
              <a:latin typeface="Arial" panose="020B0604020202020204" pitchFamily="34" charset="0"/>
            </a:endParaRPr>
          </a:p>
        </p:txBody>
      </p:sp>
      <p:sp>
        <p:nvSpPr>
          <p:cNvPr id="53252" name="Slide Number Placeholder 3">
            <a:extLst>
              <a:ext uri="{FF2B5EF4-FFF2-40B4-BE49-F238E27FC236}">
                <a16:creationId xmlns:a16="http://schemas.microsoft.com/office/drawing/2014/main" id="{C7FFC48E-5EC2-8631-57A0-BA4E914E3F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9F6EE9B5-31D3-4A2C-A27F-A8EDD80AC242}" type="slidenum">
              <a:rPr lang="en-US" altLang="en-US" sz="1200"/>
              <a:pPr/>
              <a:t>13</a:t>
            </a:fld>
            <a:endParaRPr lang="en-US" alt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82</a:t>
            </a:fld>
            <a:endParaRPr lang="en-US"/>
          </a:p>
        </p:txBody>
      </p:sp>
    </p:spTree>
    <p:extLst>
      <p:ext uri="{BB962C8B-B14F-4D97-AF65-F5344CB8AC3E}">
        <p14:creationId xmlns:p14="http://schemas.microsoft.com/office/powerpoint/2010/main" val="36925307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83</a:t>
            </a:fld>
            <a:endParaRPr lang="en-US"/>
          </a:p>
        </p:txBody>
      </p:sp>
    </p:spTree>
    <p:extLst>
      <p:ext uri="{BB962C8B-B14F-4D97-AF65-F5344CB8AC3E}">
        <p14:creationId xmlns:p14="http://schemas.microsoft.com/office/powerpoint/2010/main" val="30913880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84</a:t>
            </a:fld>
            <a:endParaRPr lang="en-US"/>
          </a:p>
        </p:txBody>
      </p:sp>
    </p:spTree>
    <p:extLst>
      <p:ext uri="{BB962C8B-B14F-4D97-AF65-F5344CB8AC3E}">
        <p14:creationId xmlns:p14="http://schemas.microsoft.com/office/powerpoint/2010/main" val="342837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2659E896-DF8E-3C52-610E-FE6C4BE8E046}"/>
              </a:ext>
            </a:extLst>
          </p:cNvPr>
          <p:cNvSpPr>
            <a:spLocks noGrp="1" noRot="1" noChangeAspect="1" noChangeArrowheads="1" noTextEdit="1"/>
          </p:cNvSpPr>
          <p:nvPr>
            <p:ph type="sldImg"/>
          </p:nvPr>
        </p:nvSpPr>
        <p:spPr>
          <a:xfrm>
            <a:off x="381000" y="685800"/>
            <a:ext cx="6096000" cy="3429000"/>
          </a:xfrm>
          <a:ln/>
        </p:spPr>
      </p:sp>
      <p:sp>
        <p:nvSpPr>
          <p:cNvPr id="24579" name="Notes Placeholder 2">
            <a:extLst>
              <a:ext uri="{FF2B5EF4-FFF2-40B4-BE49-F238E27FC236}">
                <a16:creationId xmlns:a16="http://schemas.microsoft.com/office/drawing/2014/main" id="{8054F8C5-B4A3-E9FF-FED4-2DFCD16D2C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n-US">
              <a:latin typeface="Arial" panose="020B0604020202020204" pitchFamily="34" charset="0"/>
            </a:endParaRPr>
          </a:p>
        </p:txBody>
      </p:sp>
      <p:sp>
        <p:nvSpPr>
          <p:cNvPr id="24580" name="Slide Number Placeholder 3">
            <a:extLst>
              <a:ext uri="{FF2B5EF4-FFF2-40B4-BE49-F238E27FC236}">
                <a16:creationId xmlns:a16="http://schemas.microsoft.com/office/drawing/2014/main" id="{6F303159-1B07-D425-C5E0-5A5A927423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0305771-ECCF-49CB-84A8-FFE7633FC1FE}" type="slidenum">
              <a:rPr lang="en-US" altLang="en-US" smtClean="0"/>
              <a:pPr>
                <a:spcBef>
                  <a:spcPct val="0"/>
                </a:spcBef>
              </a:pPr>
              <a:t>14</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8B60DD4-829A-BEF4-46C4-B883A01FE444}"/>
              </a:ext>
            </a:extLst>
          </p:cNvPr>
          <p:cNvSpPr>
            <a:spLocks noGrp="1" noRot="1" noChangeAspect="1" noChangeArrowheads="1" noTextEdit="1"/>
          </p:cNvSpPr>
          <p:nvPr>
            <p:ph type="sldImg"/>
          </p:nvPr>
        </p:nvSpPr>
        <p:spPr>
          <a:xfrm>
            <a:off x="381000" y="685800"/>
            <a:ext cx="6096000" cy="3429000"/>
          </a:xfrm>
          <a:ln/>
        </p:spPr>
      </p:sp>
      <p:sp>
        <p:nvSpPr>
          <p:cNvPr id="29699" name="Notes Placeholder 2">
            <a:extLst>
              <a:ext uri="{FF2B5EF4-FFF2-40B4-BE49-F238E27FC236}">
                <a16:creationId xmlns:a16="http://schemas.microsoft.com/office/drawing/2014/main" id="{30587382-D84C-2EC0-CDEC-7E8DACAE4F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n-US">
              <a:latin typeface="Arial" panose="020B0604020202020204" pitchFamily="34" charset="0"/>
            </a:endParaRPr>
          </a:p>
        </p:txBody>
      </p:sp>
      <p:sp>
        <p:nvSpPr>
          <p:cNvPr id="29700" name="Slide Number Placeholder 3">
            <a:extLst>
              <a:ext uri="{FF2B5EF4-FFF2-40B4-BE49-F238E27FC236}">
                <a16:creationId xmlns:a16="http://schemas.microsoft.com/office/drawing/2014/main" id="{7F4D7D1D-47ED-8693-F3A0-6A3E2A942D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880EDF19-437D-4D9D-A3A9-005282276BA5}" type="slidenum">
              <a:rPr lang="en-US" altLang="en-US" sz="1200"/>
              <a:pPr/>
              <a:t>15</a:t>
            </a:fld>
            <a:endParaRPr lang="en-US" altLang="en-US" sz="1200"/>
          </a:p>
        </p:txBody>
      </p:sp>
    </p:spTree>
    <p:extLst>
      <p:ext uri="{BB962C8B-B14F-4D97-AF65-F5344CB8AC3E}">
        <p14:creationId xmlns:p14="http://schemas.microsoft.com/office/powerpoint/2010/main" val="254850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9FFD5721-160A-438A-8168-7FB082C240FC}"/>
              </a:ext>
            </a:extLst>
          </p:cNvPr>
          <p:cNvSpPr>
            <a:spLocks noGrp="1" noRot="1" noChangeAspect="1" noChangeArrowheads="1" noTextEdit="1"/>
          </p:cNvSpPr>
          <p:nvPr>
            <p:ph type="sldImg"/>
          </p:nvPr>
        </p:nvSpPr>
        <p:spPr>
          <a:xfrm>
            <a:off x="381000" y="685800"/>
            <a:ext cx="6096000" cy="3429000"/>
          </a:xfrm>
          <a:ln/>
        </p:spPr>
      </p:sp>
      <p:sp>
        <p:nvSpPr>
          <p:cNvPr id="37891" name="Notes Placeholder 2">
            <a:extLst>
              <a:ext uri="{FF2B5EF4-FFF2-40B4-BE49-F238E27FC236}">
                <a16:creationId xmlns:a16="http://schemas.microsoft.com/office/drawing/2014/main" id="{45D4FC90-8798-4237-9EDE-E513771554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7892" name="Slide Number Placeholder 3">
            <a:extLst>
              <a:ext uri="{FF2B5EF4-FFF2-40B4-BE49-F238E27FC236}">
                <a16:creationId xmlns:a16="http://schemas.microsoft.com/office/drawing/2014/main" id="{59562D8C-4671-4003-B154-7128E1D8A2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7CBFAF74-510A-4EE1-B2CD-2162B98E7306}" type="slidenum">
              <a:rPr lang="en-US" altLang="en-US" sz="1200"/>
              <a:pPr/>
              <a:t>20</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2BD174D-C96A-4F41-9456-96E3FE455876}"/>
              </a:ext>
            </a:extLst>
          </p:cNvPr>
          <p:cNvSpPr>
            <a:spLocks noGrp="1" noRot="1" noChangeAspect="1" noChangeArrowheads="1" noTextEdit="1"/>
          </p:cNvSpPr>
          <p:nvPr>
            <p:ph type="sldImg"/>
          </p:nvPr>
        </p:nvSpPr>
        <p:spPr>
          <a:xfrm>
            <a:off x="381000" y="685800"/>
            <a:ext cx="6096000" cy="3429000"/>
          </a:xfrm>
          <a:ln/>
        </p:spPr>
      </p:sp>
      <p:sp>
        <p:nvSpPr>
          <p:cNvPr id="12291" name="Notes Placeholder 2">
            <a:extLst>
              <a:ext uri="{FF2B5EF4-FFF2-40B4-BE49-F238E27FC236}">
                <a16:creationId xmlns:a16="http://schemas.microsoft.com/office/drawing/2014/main" id="{08202FD3-09EF-4506-8E8C-C66E1B0F08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292" name="Slide Number Placeholder 3">
            <a:extLst>
              <a:ext uri="{FF2B5EF4-FFF2-40B4-BE49-F238E27FC236}">
                <a16:creationId xmlns:a16="http://schemas.microsoft.com/office/drawing/2014/main" id="{BEFA61E5-83EB-41C3-8469-8F69BC5C29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F470B3DB-7056-4FC1-AE53-AE22ADCFD294}" type="slidenum">
              <a:rPr lang="en-US" altLang="en-US" sz="1200"/>
              <a:pPr/>
              <a:t>24</a:t>
            </a:fld>
            <a:endParaRPr lang="en-US" altLang="en-US" sz="1200"/>
          </a:p>
        </p:txBody>
      </p:sp>
    </p:spTree>
    <p:extLst>
      <p:ext uri="{BB962C8B-B14F-4D97-AF65-F5344CB8AC3E}">
        <p14:creationId xmlns:p14="http://schemas.microsoft.com/office/powerpoint/2010/main" val="1320077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45"/>
          <p:cNvSpPr txBox="1">
            <a:spLocks noGrp="1"/>
          </p:cNvSpPr>
          <p:nvPr>
            <p:ph type="ctrTitle"/>
          </p:nvPr>
        </p:nvSpPr>
        <p:spPr>
          <a:xfrm>
            <a:off x="609600" y="228601"/>
            <a:ext cx="10363200" cy="457199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8800"/>
              <a:buFont typeface="Arial Black"/>
              <a:buNone/>
              <a:defRPr sz="8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5"/>
          <p:cNvSpPr txBox="1">
            <a:spLocks noGrp="1"/>
          </p:cNvSpPr>
          <p:nvPr>
            <p:ph type="subTitle" idx="1"/>
          </p:nvPr>
        </p:nvSpPr>
        <p:spPr>
          <a:xfrm>
            <a:off x="609600" y="4800600"/>
            <a:ext cx="9144000" cy="9144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00"/>
              </a:spcBef>
              <a:spcAft>
                <a:spcPts val="0"/>
              </a:spcAft>
              <a:buClr>
                <a:schemeClr val="dk2"/>
              </a:buClr>
              <a:buSzPts val="2000"/>
              <a:buNone/>
              <a:defRPr b="0" cap="none">
                <a:solidFill>
                  <a:schemeClr val="dk2"/>
                </a:solidFill>
                <a:latin typeface="Arial Black"/>
                <a:ea typeface="Arial Black"/>
                <a:cs typeface="Arial Black"/>
                <a:sym typeface="Arial Black"/>
              </a:defRPr>
            </a:lvl1pPr>
            <a:lvl2pPr lvl="1" algn="ctr">
              <a:lnSpc>
                <a:spcPct val="100000"/>
              </a:lnSpc>
              <a:spcBef>
                <a:spcPts val="600"/>
              </a:spcBef>
              <a:spcAft>
                <a:spcPts val="0"/>
              </a:spcAft>
              <a:buSzPts val="2000"/>
              <a:buNone/>
              <a:defRPr>
                <a:solidFill>
                  <a:srgbClr val="888888"/>
                </a:solidFill>
              </a:defRPr>
            </a:lvl2pPr>
            <a:lvl3pPr lvl="2" algn="ctr">
              <a:lnSpc>
                <a:spcPct val="100000"/>
              </a:lnSpc>
              <a:spcBef>
                <a:spcPts val="360"/>
              </a:spcBef>
              <a:spcAft>
                <a:spcPts val="0"/>
              </a:spcAft>
              <a:buSzPts val="1800"/>
              <a:buNone/>
              <a:defRPr>
                <a:solidFill>
                  <a:srgbClr val="888888"/>
                </a:solidFill>
              </a:defRPr>
            </a:lvl3pPr>
            <a:lvl4pPr lvl="3" algn="ctr">
              <a:lnSpc>
                <a:spcPct val="100000"/>
              </a:lnSpc>
              <a:spcBef>
                <a:spcPts val="360"/>
              </a:spcBef>
              <a:spcAft>
                <a:spcPts val="0"/>
              </a:spcAft>
              <a:buSzPts val="1800"/>
              <a:buNone/>
              <a:defRPr>
                <a:solidFill>
                  <a:srgbClr val="888888"/>
                </a:solidFill>
              </a:defRPr>
            </a:lvl4pPr>
            <a:lvl5pPr lvl="4" algn="ctr">
              <a:lnSpc>
                <a:spcPct val="100000"/>
              </a:lnSpc>
              <a:spcBef>
                <a:spcPts val="360"/>
              </a:spcBef>
              <a:spcAft>
                <a:spcPts val="0"/>
              </a:spcAft>
              <a:buSzPts val="1800"/>
              <a:buNone/>
              <a:defRPr>
                <a:solidFill>
                  <a:srgbClr val="888888"/>
                </a:solidFill>
              </a:defRPr>
            </a:lvl5pPr>
            <a:lvl6pPr lvl="5" algn="ctr">
              <a:lnSpc>
                <a:spcPct val="100000"/>
              </a:lnSpc>
              <a:spcBef>
                <a:spcPts val="320"/>
              </a:spcBef>
              <a:spcAft>
                <a:spcPts val="0"/>
              </a:spcAft>
              <a:buSzPts val="1600"/>
              <a:buNone/>
              <a:defRPr>
                <a:solidFill>
                  <a:srgbClr val="888888"/>
                </a:solidFill>
              </a:defRPr>
            </a:lvl6pPr>
            <a:lvl7pPr lvl="6" algn="ctr">
              <a:lnSpc>
                <a:spcPct val="100000"/>
              </a:lnSpc>
              <a:spcBef>
                <a:spcPts val="320"/>
              </a:spcBef>
              <a:spcAft>
                <a:spcPts val="0"/>
              </a:spcAft>
              <a:buSzPts val="1600"/>
              <a:buNone/>
              <a:defRPr>
                <a:solidFill>
                  <a:srgbClr val="888888"/>
                </a:solidFill>
              </a:defRPr>
            </a:lvl7pPr>
            <a:lvl8pPr lvl="7" algn="ctr">
              <a:lnSpc>
                <a:spcPct val="100000"/>
              </a:lnSpc>
              <a:spcBef>
                <a:spcPts val="320"/>
              </a:spcBef>
              <a:spcAft>
                <a:spcPts val="0"/>
              </a:spcAft>
              <a:buSzPts val="1600"/>
              <a:buNone/>
              <a:defRPr>
                <a:solidFill>
                  <a:srgbClr val="888888"/>
                </a:solidFill>
              </a:defRPr>
            </a:lvl8pPr>
            <a:lvl9pPr lvl="8" algn="ctr">
              <a:lnSpc>
                <a:spcPct val="100000"/>
              </a:lnSpc>
              <a:spcBef>
                <a:spcPts val="320"/>
              </a:spcBef>
              <a:spcAft>
                <a:spcPts val="0"/>
              </a:spcAft>
              <a:buSzPts val="1600"/>
              <a:buNone/>
              <a:defRPr>
                <a:solidFill>
                  <a:srgbClr val="888888"/>
                </a:solidFill>
              </a:defRPr>
            </a:lvl9pPr>
          </a:lstStyle>
          <a:p>
            <a:endParaRPr/>
          </a:p>
        </p:txBody>
      </p:sp>
      <p:sp>
        <p:nvSpPr>
          <p:cNvPr id="20" name="Google Shape;20;p45"/>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5"/>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5"/>
          <p:cNvSpPr/>
          <p:nvPr/>
        </p:nvSpPr>
        <p:spPr>
          <a:xfrm>
            <a:off x="12001499" y="4846320"/>
            <a:ext cx="190501" cy="20116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45"/>
          <p:cNvSpPr/>
          <p:nvPr/>
        </p:nvSpPr>
        <p:spPr>
          <a:xfrm>
            <a:off x="12001499" y="0"/>
            <a:ext cx="190501" cy="48463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24;p45"/>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5"/>
          <p:cNvSpPr txBox="1">
            <a:spLocks noGrp="1"/>
          </p:cNvSpPr>
          <p:nvPr>
            <p:ph type="title"/>
          </p:nvPr>
        </p:nvSpPr>
        <p:spPr>
          <a:xfrm>
            <a:off x="609600" y="152718"/>
            <a:ext cx="7721600" cy="1371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5"/>
          <p:cNvSpPr txBox="1">
            <a:spLocks noGrp="1"/>
          </p:cNvSpPr>
          <p:nvPr>
            <p:ph type="body" idx="1"/>
          </p:nvPr>
        </p:nvSpPr>
        <p:spPr>
          <a:xfrm>
            <a:off x="609600" y="1752601"/>
            <a:ext cx="10160000" cy="43735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8" name="Google Shape;28;p55"/>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5"/>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5"/>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6"/>
          <p:cNvSpPr txBox="1">
            <a:spLocks noGrp="1"/>
          </p:cNvSpPr>
          <p:nvPr>
            <p:ph type="title"/>
          </p:nvPr>
        </p:nvSpPr>
        <p:spPr>
          <a:xfrm>
            <a:off x="609600" y="1447801"/>
            <a:ext cx="10363200" cy="43211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8800"/>
              <a:buFont typeface="Arial Black"/>
              <a:buNone/>
              <a:defRPr sz="88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6"/>
          <p:cNvSpPr txBox="1">
            <a:spLocks noGrp="1"/>
          </p:cNvSpPr>
          <p:nvPr>
            <p:ph type="body" idx="1"/>
          </p:nvPr>
        </p:nvSpPr>
        <p:spPr>
          <a:xfrm>
            <a:off x="609600" y="228601"/>
            <a:ext cx="10363200" cy="10668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chemeClr val="dk2"/>
              </a:buClr>
              <a:buSzPts val="2000"/>
              <a:buNone/>
              <a:defRPr sz="2000" b="0" cap="none">
                <a:solidFill>
                  <a:schemeClr val="dk2"/>
                </a:solidFill>
                <a:latin typeface="Arial Black"/>
                <a:ea typeface="Arial Black"/>
                <a:cs typeface="Arial Black"/>
                <a:sym typeface="Arial Black"/>
              </a:defRPr>
            </a:lvl1pPr>
            <a:lvl2pPr marL="914400" lvl="1" indent="-228600" algn="l">
              <a:lnSpc>
                <a:spcPct val="100000"/>
              </a:lnSpc>
              <a:spcBef>
                <a:spcPts val="600"/>
              </a:spcBef>
              <a:spcAft>
                <a:spcPts val="0"/>
              </a:spcAft>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228600" algn="l">
              <a:lnSpc>
                <a:spcPct val="100000"/>
              </a:lnSpc>
              <a:spcBef>
                <a:spcPts val="280"/>
              </a:spcBef>
              <a:spcAft>
                <a:spcPts val="0"/>
              </a:spcAft>
              <a:buSzPts val="1400"/>
              <a:buNone/>
              <a:defRPr sz="1400">
                <a:solidFill>
                  <a:srgbClr val="888888"/>
                </a:solidFill>
              </a:defRPr>
            </a:lvl6pPr>
            <a:lvl7pPr marL="3200400" lvl="6" indent="-228600" algn="l">
              <a:lnSpc>
                <a:spcPct val="100000"/>
              </a:lnSpc>
              <a:spcBef>
                <a:spcPts val="280"/>
              </a:spcBef>
              <a:spcAft>
                <a:spcPts val="0"/>
              </a:spcAft>
              <a:buSzPts val="1400"/>
              <a:buNone/>
              <a:defRPr sz="1400">
                <a:solidFill>
                  <a:srgbClr val="888888"/>
                </a:solidFill>
              </a:defRPr>
            </a:lvl7pPr>
            <a:lvl8pPr marL="3657600" lvl="7" indent="-228600" algn="l">
              <a:lnSpc>
                <a:spcPct val="100000"/>
              </a:lnSpc>
              <a:spcBef>
                <a:spcPts val="280"/>
              </a:spcBef>
              <a:spcAft>
                <a:spcPts val="0"/>
              </a:spcAft>
              <a:buSzPts val="1400"/>
              <a:buNone/>
              <a:defRPr sz="1400">
                <a:solidFill>
                  <a:srgbClr val="888888"/>
                </a:solidFill>
              </a:defRPr>
            </a:lvl8pPr>
            <a:lvl9pPr marL="4114800" lvl="8" indent="-228600" algn="l">
              <a:lnSpc>
                <a:spcPct val="100000"/>
              </a:lnSpc>
              <a:spcBef>
                <a:spcPts val="280"/>
              </a:spcBef>
              <a:spcAft>
                <a:spcPts val="0"/>
              </a:spcAft>
              <a:buSzPts val="1400"/>
              <a:buNone/>
              <a:defRPr sz="1400">
                <a:solidFill>
                  <a:srgbClr val="888888"/>
                </a:solidFill>
              </a:defRPr>
            </a:lvl9pPr>
          </a:lstStyle>
          <a:p>
            <a:endParaRPr/>
          </a:p>
        </p:txBody>
      </p:sp>
      <p:sp>
        <p:nvSpPr>
          <p:cNvPr id="34" name="Google Shape;34;p56"/>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6"/>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56"/>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7"/>
          <p:cNvSpPr txBox="1">
            <a:spLocks noGrp="1"/>
          </p:cNvSpPr>
          <p:nvPr>
            <p:ph type="title"/>
          </p:nvPr>
        </p:nvSpPr>
        <p:spPr>
          <a:xfrm>
            <a:off x="609600" y="152718"/>
            <a:ext cx="7721600" cy="1371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7"/>
          <p:cNvSpPr txBox="1">
            <a:spLocks noGrp="1"/>
          </p:cNvSpPr>
          <p:nvPr>
            <p:ph type="body" idx="1"/>
          </p:nvPr>
        </p:nvSpPr>
        <p:spPr>
          <a:xfrm>
            <a:off x="2174240" y="1574800"/>
            <a:ext cx="4389120" cy="45259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560"/>
              </a:spcBef>
              <a:spcAft>
                <a:spcPts val="0"/>
              </a:spcAft>
              <a:buClr>
                <a:schemeClr val="dk1"/>
              </a:buClr>
              <a:buSzPts val="2800"/>
              <a:buNone/>
              <a:defRPr sz="2800"/>
            </a:lvl1pPr>
            <a:lvl2pPr marL="914400" lvl="1" indent="-381000" algn="l">
              <a:lnSpc>
                <a:spcPct val="100000"/>
              </a:lnSpc>
              <a:spcBef>
                <a:spcPts val="60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40" name="Google Shape;40;p57"/>
          <p:cNvSpPr txBox="1">
            <a:spLocks noGrp="1"/>
          </p:cNvSpPr>
          <p:nvPr>
            <p:ph type="body" idx="2"/>
          </p:nvPr>
        </p:nvSpPr>
        <p:spPr>
          <a:xfrm>
            <a:off x="6786880" y="1574800"/>
            <a:ext cx="4389120" cy="45259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560"/>
              </a:spcBef>
              <a:spcAft>
                <a:spcPts val="0"/>
              </a:spcAft>
              <a:buClr>
                <a:schemeClr val="dk1"/>
              </a:buClr>
              <a:buSzPts val="2800"/>
              <a:buNone/>
              <a:defRPr sz="2800"/>
            </a:lvl1pPr>
            <a:lvl2pPr marL="914400" lvl="1" indent="-381000" algn="l">
              <a:lnSpc>
                <a:spcPct val="100000"/>
              </a:lnSpc>
              <a:spcBef>
                <a:spcPts val="60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41" name="Google Shape;41;p57"/>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7"/>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7"/>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58"/>
          <p:cNvSpPr txBox="1">
            <a:spLocks noGrp="1"/>
          </p:cNvSpPr>
          <p:nvPr>
            <p:ph type="title"/>
          </p:nvPr>
        </p:nvSpPr>
        <p:spPr>
          <a:xfrm>
            <a:off x="609600" y="152718"/>
            <a:ext cx="7721600" cy="1371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600"/>
              <a:buFont typeface="Arial Black"/>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8"/>
          <p:cNvSpPr txBox="1">
            <a:spLocks noGrp="1"/>
          </p:cNvSpPr>
          <p:nvPr>
            <p:ph type="body" idx="1"/>
          </p:nvPr>
        </p:nvSpPr>
        <p:spPr>
          <a:xfrm>
            <a:off x="2170176" y="1572768"/>
            <a:ext cx="4389120"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60"/>
              </a:spcBef>
              <a:spcAft>
                <a:spcPts val="0"/>
              </a:spcAft>
              <a:buClr>
                <a:schemeClr val="dk1"/>
              </a:buClr>
              <a:buSzPts val="1800"/>
              <a:buNone/>
              <a:defRPr sz="1800" b="0" cap="none">
                <a:solidFill>
                  <a:schemeClr val="dk1"/>
                </a:solidFill>
                <a:latin typeface="Arial Black"/>
                <a:ea typeface="Arial Black"/>
                <a:cs typeface="Arial Black"/>
                <a:sym typeface="Arial Black"/>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47" name="Google Shape;47;p58"/>
          <p:cNvSpPr txBox="1">
            <a:spLocks noGrp="1"/>
          </p:cNvSpPr>
          <p:nvPr>
            <p:ph type="body" idx="2"/>
          </p:nvPr>
        </p:nvSpPr>
        <p:spPr>
          <a:xfrm>
            <a:off x="2170176" y="2259366"/>
            <a:ext cx="4389120" cy="384048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dk1"/>
              </a:buClr>
              <a:buSzPts val="2400"/>
              <a:buNone/>
              <a:defRPr sz="2400"/>
            </a:lvl1pPr>
            <a:lvl2pPr marL="914400" lvl="1" indent="-355600" algn="l">
              <a:lnSpc>
                <a:spcPct val="100000"/>
              </a:lnSpc>
              <a:spcBef>
                <a:spcPts val="6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48" name="Google Shape;48;p58"/>
          <p:cNvSpPr txBox="1">
            <a:spLocks noGrp="1"/>
          </p:cNvSpPr>
          <p:nvPr>
            <p:ph type="body" idx="3"/>
          </p:nvPr>
        </p:nvSpPr>
        <p:spPr>
          <a:xfrm>
            <a:off x="6790944" y="1572768"/>
            <a:ext cx="4389120"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60"/>
              </a:spcBef>
              <a:spcAft>
                <a:spcPts val="0"/>
              </a:spcAft>
              <a:buClr>
                <a:schemeClr val="dk1"/>
              </a:buClr>
              <a:buSzPts val="1800"/>
              <a:buNone/>
              <a:defRPr sz="1800" b="0" cap="none">
                <a:solidFill>
                  <a:schemeClr val="dk1"/>
                </a:solidFill>
                <a:latin typeface="Arial Black"/>
                <a:ea typeface="Arial Black"/>
                <a:cs typeface="Arial Black"/>
                <a:sym typeface="Arial Black"/>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49" name="Google Shape;49;p58"/>
          <p:cNvSpPr txBox="1">
            <a:spLocks noGrp="1"/>
          </p:cNvSpPr>
          <p:nvPr>
            <p:ph type="body" idx="4"/>
          </p:nvPr>
        </p:nvSpPr>
        <p:spPr>
          <a:xfrm>
            <a:off x="6790944" y="2259366"/>
            <a:ext cx="4389120" cy="384048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dk1"/>
              </a:buClr>
              <a:buSzPts val="2400"/>
              <a:buNone/>
              <a:defRPr sz="2400"/>
            </a:lvl1pPr>
            <a:lvl2pPr marL="914400" lvl="1" indent="-355600" algn="l">
              <a:lnSpc>
                <a:spcPct val="100000"/>
              </a:lnSpc>
              <a:spcBef>
                <a:spcPts val="6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50" name="Google Shape;50;p58"/>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8"/>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8"/>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59"/>
          <p:cNvSpPr txBox="1">
            <a:spLocks noGrp="1"/>
          </p:cNvSpPr>
          <p:nvPr>
            <p:ph type="title"/>
          </p:nvPr>
        </p:nvSpPr>
        <p:spPr>
          <a:xfrm>
            <a:off x="609600" y="152718"/>
            <a:ext cx="7721600" cy="1371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9"/>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9"/>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9"/>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60"/>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0"/>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0"/>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61"/>
          <p:cNvSpPr txBox="1">
            <a:spLocks noGrp="1"/>
          </p:cNvSpPr>
          <p:nvPr>
            <p:ph type="body" idx="1"/>
          </p:nvPr>
        </p:nvSpPr>
        <p:spPr>
          <a:xfrm>
            <a:off x="4766733" y="1600200"/>
            <a:ext cx="6815667" cy="44805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40"/>
              </a:spcBef>
              <a:spcAft>
                <a:spcPts val="0"/>
              </a:spcAft>
              <a:buClr>
                <a:schemeClr val="dk1"/>
              </a:buClr>
              <a:buSzPts val="3200"/>
              <a:buNone/>
              <a:defRPr sz="3200"/>
            </a:lvl1pPr>
            <a:lvl2pPr marL="914400" lvl="1" indent="-406400" algn="l">
              <a:lnSpc>
                <a:spcPct val="100000"/>
              </a:lnSpc>
              <a:spcBef>
                <a:spcPts val="600"/>
              </a:spcBef>
              <a:spcAft>
                <a:spcPts val="0"/>
              </a:spcAft>
              <a:buSzPts val="2800"/>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SzPts val="2000"/>
              <a:buChar char="•"/>
              <a:defRPr sz="2000"/>
            </a:lvl6pPr>
            <a:lvl7pPr marL="3200400" lvl="6" indent="-355600" algn="l">
              <a:lnSpc>
                <a:spcPct val="100000"/>
              </a:lnSpc>
              <a:spcBef>
                <a:spcPts val="400"/>
              </a:spcBef>
              <a:spcAft>
                <a:spcPts val="0"/>
              </a:spcAft>
              <a:buSzPts val="2000"/>
              <a:buChar char="•"/>
              <a:defRPr sz="2000"/>
            </a:lvl7pPr>
            <a:lvl8pPr marL="3657600" lvl="7" indent="-355600" algn="l">
              <a:lnSpc>
                <a:spcPct val="100000"/>
              </a:lnSpc>
              <a:spcBef>
                <a:spcPts val="400"/>
              </a:spcBef>
              <a:spcAft>
                <a:spcPts val="0"/>
              </a:spcAft>
              <a:buSzPts val="2000"/>
              <a:buChar char="•"/>
              <a:defRPr sz="2000"/>
            </a:lvl8pPr>
            <a:lvl9pPr marL="4114800" lvl="8" indent="-355600" algn="l">
              <a:lnSpc>
                <a:spcPct val="100000"/>
              </a:lnSpc>
              <a:spcBef>
                <a:spcPts val="400"/>
              </a:spcBef>
              <a:spcAft>
                <a:spcPts val="0"/>
              </a:spcAft>
              <a:buSzPts val="2000"/>
              <a:buChar char="•"/>
              <a:defRPr sz="2000"/>
            </a:lvl9pPr>
          </a:lstStyle>
          <a:p>
            <a:endParaRPr/>
          </a:p>
        </p:txBody>
      </p:sp>
      <p:sp>
        <p:nvSpPr>
          <p:cNvPr id="64" name="Google Shape;64;p61"/>
          <p:cNvSpPr txBox="1">
            <a:spLocks noGrp="1"/>
          </p:cNvSpPr>
          <p:nvPr>
            <p:ph type="body" idx="2"/>
          </p:nvPr>
        </p:nvSpPr>
        <p:spPr>
          <a:xfrm>
            <a:off x="609601" y="1600200"/>
            <a:ext cx="4011084" cy="44805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20"/>
              </a:spcBef>
              <a:spcAft>
                <a:spcPts val="0"/>
              </a:spcAft>
              <a:buClr>
                <a:schemeClr val="dk1"/>
              </a:buClr>
              <a:buSzPts val="1600"/>
              <a:buNone/>
              <a:defRPr sz="16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65" name="Google Shape;65;p61"/>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8" name="Google Shape;68;p61"/>
          <p:cNvSpPr txBox="1">
            <a:spLocks noGrp="1"/>
          </p:cNvSpPr>
          <p:nvPr>
            <p:ph type="title"/>
          </p:nvPr>
        </p:nvSpPr>
        <p:spPr>
          <a:xfrm>
            <a:off x="609600" y="152718"/>
            <a:ext cx="7721600" cy="1371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9"/>
        <p:cNvGrpSpPr/>
        <p:nvPr/>
      </p:nvGrpSpPr>
      <p:grpSpPr>
        <a:xfrm>
          <a:off x="0" y="0"/>
          <a:ext cx="0" cy="0"/>
          <a:chOff x="0" y="0"/>
          <a:chExt cx="0" cy="0"/>
        </a:xfrm>
      </p:grpSpPr>
      <p:sp>
        <p:nvSpPr>
          <p:cNvPr id="70" name="Google Shape;70;p62"/>
          <p:cNvSpPr/>
          <p:nvPr/>
        </p:nvSpPr>
        <p:spPr>
          <a:xfrm>
            <a:off x="12001499" y="4846320"/>
            <a:ext cx="190501" cy="20116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 name="Google Shape;71;p62"/>
          <p:cNvSpPr>
            <a:spLocks noGrp="1"/>
          </p:cNvSpPr>
          <p:nvPr>
            <p:ph type="pic" idx="2"/>
          </p:nvPr>
        </p:nvSpPr>
        <p:spPr>
          <a:xfrm>
            <a:off x="-1" y="0"/>
            <a:ext cx="12001169" cy="4846320"/>
          </a:xfrm>
          <a:prstGeom prst="rect">
            <a:avLst/>
          </a:prstGeom>
          <a:solidFill>
            <a:srgbClr val="BFBFBF"/>
          </a:solidFill>
          <a:ln>
            <a:noFill/>
          </a:ln>
        </p:spPr>
      </p:sp>
      <p:sp>
        <p:nvSpPr>
          <p:cNvPr id="72" name="Google Shape;72;p62"/>
          <p:cNvSpPr txBox="1">
            <a:spLocks noGrp="1"/>
          </p:cNvSpPr>
          <p:nvPr>
            <p:ph type="body" idx="1"/>
          </p:nvPr>
        </p:nvSpPr>
        <p:spPr>
          <a:xfrm>
            <a:off x="609600" y="5715000"/>
            <a:ext cx="10871200" cy="457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20"/>
              </a:spcBef>
              <a:spcAft>
                <a:spcPts val="0"/>
              </a:spcAft>
              <a:buClr>
                <a:schemeClr val="dk1"/>
              </a:buClr>
              <a:buSzPts val="1600"/>
              <a:buNone/>
              <a:defRPr sz="16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73" name="Google Shape;73;p62"/>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2"/>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2"/>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6" name="Google Shape;76;p62"/>
          <p:cNvSpPr txBox="1">
            <a:spLocks noGrp="1"/>
          </p:cNvSpPr>
          <p:nvPr>
            <p:ph type="title"/>
          </p:nvPr>
        </p:nvSpPr>
        <p:spPr>
          <a:xfrm>
            <a:off x="609600" y="4953000"/>
            <a:ext cx="10871200" cy="7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2"/>
          <p:cNvSpPr/>
          <p:nvPr/>
        </p:nvSpPr>
        <p:spPr>
          <a:xfrm>
            <a:off x="12001499" y="0"/>
            <a:ext cx="190501" cy="48463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63"/>
          <p:cNvSpPr txBox="1">
            <a:spLocks noGrp="1"/>
          </p:cNvSpPr>
          <p:nvPr>
            <p:ph type="title"/>
          </p:nvPr>
        </p:nvSpPr>
        <p:spPr>
          <a:xfrm>
            <a:off x="609600" y="152718"/>
            <a:ext cx="7721600" cy="1371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3"/>
          <p:cNvSpPr txBox="1">
            <a:spLocks noGrp="1"/>
          </p:cNvSpPr>
          <p:nvPr>
            <p:ph type="body" idx="1"/>
          </p:nvPr>
        </p:nvSpPr>
        <p:spPr>
          <a:xfrm rot="5400000">
            <a:off x="3502818" y="-1140618"/>
            <a:ext cx="4373563" cy="101600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1" name="Google Shape;81;p63"/>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3"/>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3"/>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64"/>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4"/>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7" name="Google Shape;87;p64"/>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64"/>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64"/>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4"/>
        <p:cNvGrpSpPr/>
        <p:nvPr/>
      </p:nvGrpSpPr>
      <p:grpSpPr>
        <a:xfrm>
          <a:off x="0" y="0"/>
          <a:ext cx="0" cy="0"/>
          <a:chOff x="0" y="0"/>
          <a:chExt cx="0" cy="0"/>
        </a:xfrm>
      </p:grpSpPr>
      <p:sp>
        <p:nvSpPr>
          <p:cNvPr id="95" name="Google Shape;95;p47"/>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96" name="Google Shape;96;p4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 name="Google Shape;97;p4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98" name="Google Shape;98;p4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g155f7515c3d_0_9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101" name="Google Shape;101;g155f7515c3d_0_9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102" name="Google Shape;102;g155f7515c3d_0_9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03"/>
        <p:cNvGrpSpPr/>
        <p:nvPr/>
      </p:nvGrpSpPr>
      <p:grpSpPr>
        <a:xfrm>
          <a:off x="0" y="0"/>
          <a:ext cx="0" cy="0"/>
          <a:chOff x="0" y="0"/>
          <a:chExt cx="0" cy="0"/>
        </a:xfrm>
      </p:grpSpPr>
      <p:cxnSp>
        <p:nvCxnSpPr>
          <p:cNvPr id="104" name="Google Shape;104;p65"/>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05" name="Google Shape;105;p65"/>
          <p:cNvSpPr txBox="1">
            <a:spLocks noGrp="1"/>
          </p:cNvSpPr>
          <p:nvPr>
            <p:ph type="ctrTitle"/>
          </p:nvPr>
        </p:nvSpPr>
        <p:spPr>
          <a:xfrm>
            <a:off x="680600" y="1676400"/>
            <a:ext cx="10830800" cy="2118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4800"/>
              <a:buNone/>
              <a:defRPr sz="6400">
                <a:solidFill>
                  <a:schemeClr val="lt1"/>
                </a:solidFill>
              </a:defRPr>
            </a:lvl1pPr>
            <a:lvl2pPr lvl="1" algn="l">
              <a:lnSpc>
                <a:spcPct val="100000"/>
              </a:lnSpc>
              <a:spcBef>
                <a:spcPts val="0"/>
              </a:spcBef>
              <a:spcAft>
                <a:spcPts val="0"/>
              </a:spcAft>
              <a:buClr>
                <a:schemeClr val="lt1"/>
              </a:buClr>
              <a:buSzPts val="4800"/>
              <a:buNone/>
              <a:defRPr sz="6400">
                <a:solidFill>
                  <a:schemeClr val="lt1"/>
                </a:solidFill>
              </a:defRPr>
            </a:lvl2pPr>
            <a:lvl3pPr lvl="2" algn="l">
              <a:lnSpc>
                <a:spcPct val="100000"/>
              </a:lnSpc>
              <a:spcBef>
                <a:spcPts val="0"/>
              </a:spcBef>
              <a:spcAft>
                <a:spcPts val="0"/>
              </a:spcAft>
              <a:buClr>
                <a:schemeClr val="lt1"/>
              </a:buClr>
              <a:buSzPts val="4800"/>
              <a:buNone/>
              <a:defRPr sz="6400">
                <a:solidFill>
                  <a:schemeClr val="lt1"/>
                </a:solidFill>
              </a:defRPr>
            </a:lvl3pPr>
            <a:lvl4pPr lvl="3" algn="l">
              <a:lnSpc>
                <a:spcPct val="100000"/>
              </a:lnSpc>
              <a:spcBef>
                <a:spcPts val="0"/>
              </a:spcBef>
              <a:spcAft>
                <a:spcPts val="0"/>
              </a:spcAft>
              <a:buClr>
                <a:schemeClr val="lt1"/>
              </a:buClr>
              <a:buSzPts val="4800"/>
              <a:buNone/>
              <a:defRPr sz="6400">
                <a:solidFill>
                  <a:schemeClr val="lt1"/>
                </a:solidFill>
              </a:defRPr>
            </a:lvl4pPr>
            <a:lvl5pPr lvl="4" algn="l">
              <a:lnSpc>
                <a:spcPct val="100000"/>
              </a:lnSpc>
              <a:spcBef>
                <a:spcPts val="0"/>
              </a:spcBef>
              <a:spcAft>
                <a:spcPts val="0"/>
              </a:spcAft>
              <a:buClr>
                <a:schemeClr val="lt1"/>
              </a:buClr>
              <a:buSzPts val="4800"/>
              <a:buNone/>
              <a:defRPr sz="6400">
                <a:solidFill>
                  <a:schemeClr val="lt1"/>
                </a:solidFill>
              </a:defRPr>
            </a:lvl5pPr>
            <a:lvl6pPr lvl="5" algn="l">
              <a:lnSpc>
                <a:spcPct val="100000"/>
              </a:lnSpc>
              <a:spcBef>
                <a:spcPts val="0"/>
              </a:spcBef>
              <a:spcAft>
                <a:spcPts val="0"/>
              </a:spcAft>
              <a:buClr>
                <a:schemeClr val="lt1"/>
              </a:buClr>
              <a:buSzPts val="4800"/>
              <a:buNone/>
              <a:defRPr sz="6400">
                <a:solidFill>
                  <a:schemeClr val="lt1"/>
                </a:solidFill>
              </a:defRPr>
            </a:lvl6pPr>
            <a:lvl7pPr lvl="6" algn="l">
              <a:lnSpc>
                <a:spcPct val="100000"/>
              </a:lnSpc>
              <a:spcBef>
                <a:spcPts val="0"/>
              </a:spcBef>
              <a:spcAft>
                <a:spcPts val="0"/>
              </a:spcAft>
              <a:buClr>
                <a:schemeClr val="lt1"/>
              </a:buClr>
              <a:buSzPts val="4800"/>
              <a:buNone/>
              <a:defRPr sz="6400">
                <a:solidFill>
                  <a:schemeClr val="lt1"/>
                </a:solidFill>
              </a:defRPr>
            </a:lvl7pPr>
            <a:lvl8pPr lvl="7" algn="l">
              <a:lnSpc>
                <a:spcPct val="100000"/>
              </a:lnSpc>
              <a:spcBef>
                <a:spcPts val="0"/>
              </a:spcBef>
              <a:spcAft>
                <a:spcPts val="0"/>
              </a:spcAft>
              <a:buClr>
                <a:schemeClr val="lt1"/>
              </a:buClr>
              <a:buSzPts val="4800"/>
              <a:buNone/>
              <a:defRPr sz="6400">
                <a:solidFill>
                  <a:schemeClr val="lt1"/>
                </a:solidFill>
              </a:defRPr>
            </a:lvl8pPr>
            <a:lvl9pPr lvl="8" algn="l">
              <a:lnSpc>
                <a:spcPct val="100000"/>
              </a:lnSpc>
              <a:spcBef>
                <a:spcPts val="0"/>
              </a:spcBef>
              <a:spcAft>
                <a:spcPts val="0"/>
              </a:spcAft>
              <a:buClr>
                <a:schemeClr val="lt1"/>
              </a:buClr>
              <a:buSzPts val="4800"/>
              <a:buNone/>
              <a:defRPr sz="6400">
                <a:solidFill>
                  <a:schemeClr val="lt1"/>
                </a:solidFill>
              </a:defRPr>
            </a:lvl9pPr>
          </a:lstStyle>
          <a:p>
            <a:endParaRPr/>
          </a:p>
        </p:txBody>
      </p:sp>
      <p:sp>
        <p:nvSpPr>
          <p:cNvPr id="106" name="Google Shape;106;p65"/>
          <p:cNvSpPr txBox="1">
            <a:spLocks noGrp="1"/>
          </p:cNvSpPr>
          <p:nvPr>
            <p:ph type="subTitle" idx="1"/>
          </p:nvPr>
        </p:nvSpPr>
        <p:spPr>
          <a:xfrm>
            <a:off x="680600" y="4243084"/>
            <a:ext cx="10830800" cy="84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400"/>
              <a:buNone/>
              <a:defRPr sz="3200">
                <a:solidFill>
                  <a:schemeClr val="lt1"/>
                </a:solidFill>
              </a:defRPr>
            </a:lvl1pPr>
            <a:lvl2pPr lvl="1" algn="l">
              <a:lnSpc>
                <a:spcPct val="100000"/>
              </a:lnSpc>
              <a:spcBef>
                <a:spcPts val="0"/>
              </a:spcBef>
              <a:spcAft>
                <a:spcPts val="0"/>
              </a:spcAft>
              <a:buClr>
                <a:schemeClr val="lt1"/>
              </a:buClr>
              <a:buSzPts val="2400"/>
              <a:buNone/>
              <a:defRPr sz="3200">
                <a:solidFill>
                  <a:schemeClr val="lt1"/>
                </a:solidFill>
              </a:defRPr>
            </a:lvl2pPr>
            <a:lvl3pPr lvl="2" algn="l">
              <a:lnSpc>
                <a:spcPct val="100000"/>
              </a:lnSpc>
              <a:spcBef>
                <a:spcPts val="0"/>
              </a:spcBef>
              <a:spcAft>
                <a:spcPts val="0"/>
              </a:spcAft>
              <a:buClr>
                <a:schemeClr val="lt1"/>
              </a:buClr>
              <a:buSzPts val="2400"/>
              <a:buNone/>
              <a:defRPr sz="3200">
                <a:solidFill>
                  <a:schemeClr val="lt1"/>
                </a:solidFill>
              </a:defRPr>
            </a:lvl3pPr>
            <a:lvl4pPr lvl="3" algn="l">
              <a:lnSpc>
                <a:spcPct val="100000"/>
              </a:lnSpc>
              <a:spcBef>
                <a:spcPts val="0"/>
              </a:spcBef>
              <a:spcAft>
                <a:spcPts val="0"/>
              </a:spcAft>
              <a:buClr>
                <a:schemeClr val="lt1"/>
              </a:buClr>
              <a:buSzPts val="2400"/>
              <a:buNone/>
              <a:defRPr sz="3200">
                <a:solidFill>
                  <a:schemeClr val="lt1"/>
                </a:solidFill>
              </a:defRPr>
            </a:lvl4pPr>
            <a:lvl5pPr lvl="4" algn="l">
              <a:lnSpc>
                <a:spcPct val="100000"/>
              </a:lnSpc>
              <a:spcBef>
                <a:spcPts val="0"/>
              </a:spcBef>
              <a:spcAft>
                <a:spcPts val="0"/>
              </a:spcAft>
              <a:buClr>
                <a:schemeClr val="lt1"/>
              </a:buClr>
              <a:buSzPts val="2400"/>
              <a:buNone/>
              <a:defRPr sz="3200">
                <a:solidFill>
                  <a:schemeClr val="lt1"/>
                </a:solidFill>
              </a:defRPr>
            </a:lvl5pPr>
            <a:lvl6pPr lvl="5" algn="l">
              <a:lnSpc>
                <a:spcPct val="100000"/>
              </a:lnSpc>
              <a:spcBef>
                <a:spcPts val="0"/>
              </a:spcBef>
              <a:spcAft>
                <a:spcPts val="0"/>
              </a:spcAft>
              <a:buClr>
                <a:schemeClr val="lt1"/>
              </a:buClr>
              <a:buSzPts val="2400"/>
              <a:buNone/>
              <a:defRPr sz="3200">
                <a:solidFill>
                  <a:schemeClr val="lt1"/>
                </a:solidFill>
              </a:defRPr>
            </a:lvl6pPr>
            <a:lvl7pPr lvl="6" algn="l">
              <a:lnSpc>
                <a:spcPct val="100000"/>
              </a:lnSpc>
              <a:spcBef>
                <a:spcPts val="0"/>
              </a:spcBef>
              <a:spcAft>
                <a:spcPts val="0"/>
              </a:spcAft>
              <a:buClr>
                <a:schemeClr val="lt1"/>
              </a:buClr>
              <a:buSzPts val="2400"/>
              <a:buNone/>
              <a:defRPr sz="3200">
                <a:solidFill>
                  <a:schemeClr val="lt1"/>
                </a:solidFill>
              </a:defRPr>
            </a:lvl7pPr>
            <a:lvl8pPr lvl="7" algn="l">
              <a:lnSpc>
                <a:spcPct val="100000"/>
              </a:lnSpc>
              <a:spcBef>
                <a:spcPts val="0"/>
              </a:spcBef>
              <a:spcAft>
                <a:spcPts val="0"/>
              </a:spcAft>
              <a:buClr>
                <a:schemeClr val="lt1"/>
              </a:buClr>
              <a:buSzPts val="2400"/>
              <a:buNone/>
              <a:defRPr sz="3200">
                <a:solidFill>
                  <a:schemeClr val="lt1"/>
                </a:solidFill>
              </a:defRPr>
            </a:lvl8pPr>
            <a:lvl9pPr lvl="8" algn="l">
              <a:lnSpc>
                <a:spcPct val="100000"/>
              </a:lnSpc>
              <a:spcBef>
                <a:spcPts val="0"/>
              </a:spcBef>
              <a:spcAft>
                <a:spcPts val="0"/>
              </a:spcAft>
              <a:buClr>
                <a:schemeClr val="lt1"/>
              </a:buClr>
              <a:buSzPts val="2400"/>
              <a:buNone/>
              <a:defRPr sz="3200">
                <a:solidFill>
                  <a:schemeClr val="lt1"/>
                </a:solidFill>
              </a:defRPr>
            </a:lvl9pPr>
          </a:lstStyle>
          <a:p>
            <a:endParaRPr/>
          </a:p>
        </p:txBody>
      </p:sp>
      <p:sp>
        <p:nvSpPr>
          <p:cNvPr id="107" name="Google Shape;107;p6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08"/>
        <p:cNvGrpSpPr/>
        <p:nvPr/>
      </p:nvGrpSpPr>
      <p:grpSpPr>
        <a:xfrm>
          <a:off x="0" y="0"/>
          <a:ext cx="0" cy="0"/>
          <a:chOff x="0" y="0"/>
          <a:chExt cx="0" cy="0"/>
        </a:xfrm>
      </p:grpSpPr>
      <p:cxnSp>
        <p:nvCxnSpPr>
          <p:cNvPr id="109" name="Google Shape;109;p66"/>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10" name="Google Shape;110;p66"/>
          <p:cNvSpPr txBox="1">
            <a:spLocks noGrp="1"/>
          </p:cNvSpPr>
          <p:nvPr>
            <p:ph type="title"/>
          </p:nvPr>
        </p:nvSpPr>
        <p:spPr>
          <a:xfrm>
            <a:off x="680600" y="2743200"/>
            <a:ext cx="10830800" cy="1038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3600"/>
              <a:buNone/>
              <a:defRPr sz="4800">
                <a:solidFill>
                  <a:schemeClr val="lt1"/>
                </a:solidFill>
              </a:defRPr>
            </a:lvl1pPr>
            <a:lvl2pPr lvl="1" algn="l">
              <a:lnSpc>
                <a:spcPct val="100000"/>
              </a:lnSpc>
              <a:spcBef>
                <a:spcPts val="0"/>
              </a:spcBef>
              <a:spcAft>
                <a:spcPts val="0"/>
              </a:spcAft>
              <a:buClr>
                <a:schemeClr val="lt1"/>
              </a:buClr>
              <a:buSzPts val="3600"/>
              <a:buNone/>
              <a:defRPr sz="4800">
                <a:solidFill>
                  <a:schemeClr val="lt1"/>
                </a:solidFill>
              </a:defRPr>
            </a:lvl2pPr>
            <a:lvl3pPr lvl="2" algn="l">
              <a:lnSpc>
                <a:spcPct val="100000"/>
              </a:lnSpc>
              <a:spcBef>
                <a:spcPts val="0"/>
              </a:spcBef>
              <a:spcAft>
                <a:spcPts val="0"/>
              </a:spcAft>
              <a:buClr>
                <a:schemeClr val="lt1"/>
              </a:buClr>
              <a:buSzPts val="3600"/>
              <a:buNone/>
              <a:defRPr sz="4800">
                <a:solidFill>
                  <a:schemeClr val="lt1"/>
                </a:solidFill>
              </a:defRPr>
            </a:lvl3pPr>
            <a:lvl4pPr lvl="3" algn="l">
              <a:lnSpc>
                <a:spcPct val="100000"/>
              </a:lnSpc>
              <a:spcBef>
                <a:spcPts val="0"/>
              </a:spcBef>
              <a:spcAft>
                <a:spcPts val="0"/>
              </a:spcAft>
              <a:buClr>
                <a:schemeClr val="lt1"/>
              </a:buClr>
              <a:buSzPts val="3600"/>
              <a:buNone/>
              <a:defRPr sz="4800">
                <a:solidFill>
                  <a:schemeClr val="lt1"/>
                </a:solidFill>
              </a:defRPr>
            </a:lvl4pPr>
            <a:lvl5pPr lvl="4" algn="l">
              <a:lnSpc>
                <a:spcPct val="100000"/>
              </a:lnSpc>
              <a:spcBef>
                <a:spcPts val="0"/>
              </a:spcBef>
              <a:spcAft>
                <a:spcPts val="0"/>
              </a:spcAft>
              <a:buClr>
                <a:schemeClr val="lt1"/>
              </a:buClr>
              <a:buSzPts val="3600"/>
              <a:buNone/>
              <a:defRPr sz="4800">
                <a:solidFill>
                  <a:schemeClr val="lt1"/>
                </a:solidFill>
              </a:defRPr>
            </a:lvl5pPr>
            <a:lvl6pPr lvl="5" algn="l">
              <a:lnSpc>
                <a:spcPct val="100000"/>
              </a:lnSpc>
              <a:spcBef>
                <a:spcPts val="0"/>
              </a:spcBef>
              <a:spcAft>
                <a:spcPts val="0"/>
              </a:spcAft>
              <a:buClr>
                <a:schemeClr val="lt1"/>
              </a:buClr>
              <a:buSzPts val="3600"/>
              <a:buNone/>
              <a:defRPr sz="4800">
                <a:solidFill>
                  <a:schemeClr val="lt1"/>
                </a:solidFill>
              </a:defRPr>
            </a:lvl6pPr>
            <a:lvl7pPr lvl="6" algn="l">
              <a:lnSpc>
                <a:spcPct val="100000"/>
              </a:lnSpc>
              <a:spcBef>
                <a:spcPts val="0"/>
              </a:spcBef>
              <a:spcAft>
                <a:spcPts val="0"/>
              </a:spcAft>
              <a:buClr>
                <a:schemeClr val="lt1"/>
              </a:buClr>
              <a:buSzPts val="3600"/>
              <a:buNone/>
              <a:defRPr sz="4800">
                <a:solidFill>
                  <a:schemeClr val="lt1"/>
                </a:solidFill>
              </a:defRPr>
            </a:lvl7pPr>
            <a:lvl8pPr lvl="7" algn="l">
              <a:lnSpc>
                <a:spcPct val="100000"/>
              </a:lnSpc>
              <a:spcBef>
                <a:spcPts val="0"/>
              </a:spcBef>
              <a:spcAft>
                <a:spcPts val="0"/>
              </a:spcAft>
              <a:buClr>
                <a:schemeClr val="lt1"/>
              </a:buClr>
              <a:buSzPts val="3600"/>
              <a:buNone/>
              <a:defRPr sz="4800">
                <a:solidFill>
                  <a:schemeClr val="lt1"/>
                </a:solidFill>
              </a:defRPr>
            </a:lvl8pPr>
            <a:lvl9pPr lvl="8" algn="l">
              <a:lnSpc>
                <a:spcPct val="100000"/>
              </a:lnSpc>
              <a:spcBef>
                <a:spcPts val="0"/>
              </a:spcBef>
              <a:spcAft>
                <a:spcPts val="0"/>
              </a:spcAft>
              <a:buClr>
                <a:schemeClr val="lt1"/>
              </a:buClr>
              <a:buSzPts val="3600"/>
              <a:buNone/>
              <a:defRPr sz="4800">
                <a:solidFill>
                  <a:schemeClr val="lt1"/>
                </a:solidFill>
              </a:defRPr>
            </a:lvl9pPr>
          </a:lstStyle>
          <a:p>
            <a:endParaRPr/>
          </a:p>
        </p:txBody>
      </p:sp>
      <p:sp>
        <p:nvSpPr>
          <p:cNvPr id="111" name="Google Shape;111;p6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2"/>
        <p:cNvGrpSpPr/>
        <p:nvPr/>
      </p:nvGrpSpPr>
      <p:grpSpPr>
        <a:xfrm>
          <a:off x="0" y="0"/>
          <a:ext cx="0" cy="0"/>
          <a:chOff x="0" y="0"/>
          <a:chExt cx="0" cy="0"/>
        </a:xfrm>
      </p:grpSpPr>
      <p:sp>
        <p:nvSpPr>
          <p:cNvPr id="113" name="Google Shape;113;p6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4" name="Google Shape;114;p6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115" name="Google Shape;115;p6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116" name="Google Shape;116;p6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118" name="Google Shape;118;p6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9" name="Google Shape;119;p6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0"/>
        <p:cNvGrpSpPr/>
        <p:nvPr/>
      </p:nvGrpSpPr>
      <p:grpSpPr>
        <a:xfrm>
          <a:off x="0" y="0"/>
          <a:ext cx="0" cy="0"/>
          <a:chOff x="0" y="0"/>
          <a:chExt cx="0" cy="0"/>
        </a:xfrm>
      </p:grpSpPr>
      <p:sp>
        <p:nvSpPr>
          <p:cNvPr id="121" name="Google Shape;121;p6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122" name="Google Shape;122;p6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123" name="Google Shape;123;p6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124"/>
        <p:cNvGrpSpPr/>
        <p:nvPr/>
      </p:nvGrpSpPr>
      <p:grpSpPr>
        <a:xfrm>
          <a:off x="0" y="0"/>
          <a:ext cx="0" cy="0"/>
          <a:chOff x="0" y="0"/>
          <a:chExt cx="0" cy="0"/>
        </a:xfrm>
      </p:grpSpPr>
      <p:sp>
        <p:nvSpPr>
          <p:cNvPr id="125" name="Google Shape;125;p70"/>
          <p:cNvSpPr txBox="1">
            <a:spLocks noGrp="1"/>
          </p:cNvSpPr>
          <p:nvPr>
            <p:ph type="title"/>
          </p:nvPr>
        </p:nvSpPr>
        <p:spPr>
          <a:xfrm>
            <a:off x="653667" y="701800"/>
            <a:ext cx="77300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26" name="Google Shape;126;p7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sp>
        <p:nvSpPr>
          <p:cNvPr id="128" name="Google Shape;128;p71"/>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129" name="Google Shape;129;p71"/>
          <p:cNvCxnSpPr/>
          <p:nvPr/>
        </p:nvCxnSpPr>
        <p:spPr>
          <a:xfrm>
            <a:off x="6706233" y="5994000"/>
            <a:ext cx="624400" cy="0"/>
          </a:xfrm>
          <a:prstGeom prst="straightConnector1">
            <a:avLst/>
          </a:prstGeom>
          <a:noFill/>
          <a:ln w="19050" cap="flat" cmpd="sng">
            <a:solidFill>
              <a:schemeClr val="lt2"/>
            </a:solidFill>
            <a:prstDash val="solid"/>
            <a:round/>
            <a:headEnd type="none" w="sm" len="sm"/>
            <a:tailEnd type="none" w="sm" len="sm"/>
          </a:ln>
        </p:spPr>
      </p:cxnSp>
      <p:sp>
        <p:nvSpPr>
          <p:cNvPr id="130" name="Google Shape;130;p71"/>
          <p:cNvSpPr txBox="1">
            <a:spLocks noGrp="1"/>
          </p:cNvSpPr>
          <p:nvPr>
            <p:ph type="title"/>
          </p:nvPr>
        </p:nvSpPr>
        <p:spPr>
          <a:xfrm>
            <a:off x="354000" y="1607767"/>
            <a:ext cx="5393600" cy="201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131" name="Google Shape;131;p71"/>
          <p:cNvSpPr txBox="1">
            <a:spLocks noGrp="1"/>
          </p:cNvSpPr>
          <p:nvPr>
            <p:ph type="subTitle" idx="1"/>
          </p:nvPr>
        </p:nvSpPr>
        <p:spPr>
          <a:xfrm>
            <a:off x="354000" y="3692001"/>
            <a:ext cx="5393600" cy="179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2" name="Google Shape;132;p71"/>
          <p:cNvSpPr txBox="1">
            <a:spLocks noGrp="1"/>
          </p:cNvSpPr>
          <p:nvPr>
            <p:ph type="body" idx="2"/>
          </p:nvPr>
        </p:nvSpPr>
        <p:spPr>
          <a:xfrm>
            <a:off x="6586000" y="965600"/>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2133"/>
              </a:spcBef>
              <a:spcAft>
                <a:spcPts val="0"/>
              </a:spcAft>
              <a:buClr>
                <a:schemeClr val="lt1"/>
              </a:buClr>
              <a:buSzPts val="1400"/>
              <a:buChar char="○"/>
              <a:defRPr>
                <a:solidFill>
                  <a:schemeClr val="lt1"/>
                </a:solidFill>
              </a:defRPr>
            </a:lvl2pPr>
            <a:lvl3pPr marL="1371600" lvl="2" indent="-317500" algn="l">
              <a:lnSpc>
                <a:spcPct val="115000"/>
              </a:lnSpc>
              <a:spcBef>
                <a:spcPts val="2133"/>
              </a:spcBef>
              <a:spcAft>
                <a:spcPts val="0"/>
              </a:spcAft>
              <a:buClr>
                <a:schemeClr val="lt1"/>
              </a:buClr>
              <a:buSzPts val="1400"/>
              <a:buChar char="■"/>
              <a:defRPr>
                <a:solidFill>
                  <a:schemeClr val="lt1"/>
                </a:solidFill>
              </a:defRPr>
            </a:lvl3pPr>
            <a:lvl4pPr marL="1828800" lvl="3" indent="-317500" algn="l">
              <a:lnSpc>
                <a:spcPct val="115000"/>
              </a:lnSpc>
              <a:spcBef>
                <a:spcPts val="2133"/>
              </a:spcBef>
              <a:spcAft>
                <a:spcPts val="0"/>
              </a:spcAft>
              <a:buClr>
                <a:schemeClr val="lt1"/>
              </a:buClr>
              <a:buSzPts val="1400"/>
              <a:buChar char="●"/>
              <a:defRPr>
                <a:solidFill>
                  <a:schemeClr val="lt1"/>
                </a:solidFill>
              </a:defRPr>
            </a:lvl4pPr>
            <a:lvl5pPr marL="2286000" lvl="4" indent="-317500" algn="l">
              <a:lnSpc>
                <a:spcPct val="115000"/>
              </a:lnSpc>
              <a:spcBef>
                <a:spcPts val="2133"/>
              </a:spcBef>
              <a:spcAft>
                <a:spcPts val="0"/>
              </a:spcAft>
              <a:buClr>
                <a:schemeClr val="lt1"/>
              </a:buClr>
              <a:buSzPts val="1400"/>
              <a:buChar char="○"/>
              <a:defRPr>
                <a:solidFill>
                  <a:schemeClr val="lt1"/>
                </a:solidFill>
              </a:defRPr>
            </a:lvl5pPr>
            <a:lvl6pPr marL="2743200" lvl="5" indent="-317500" algn="l">
              <a:lnSpc>
                <a:spcPct val="115000"/>
              </a:lnSpc>
              <a:spcBef>
                <a:spcPts val="2133"/>
              </a:spcBef>
              <a:spcAft>
                <a:spcPts val="0"/>
              </a:spcAft>
              <a:buClr>
                <a:schemeClr val="lt1"/>
              </a:buClr>
              <a:buSzPts val="1400"/>
              <a:buChar char="■"/>
              <a:defRPr>
                <a:solidFill>
                  <a:schemeClr val="lt1"/>
                </a:solidFill>
              </a:defRPr>
            </a:lvl6pPr>
            <a:lvl7pPr marL="3200400" lvl="6" indent="-317500" algn="l">
              <a:lnSpc>
                <a:spcPct val="115000"/>
              </a:lnSpc>
              <a:spcBef>
                <a:spcPts val="2133"/>
              </a:spcBef>
              <a:spcAft>
                <a:spcPts val="0"/>
              </a:spcAft>
              <a:buClr>
                <a:schemeClr val="lt1"/>
              </a:buClr>
              <a:buSzPts val="1400"/>
              <a:buChar char="●"/>
              <a:defRPr>
                <a:solidFill>
                  <a:schemeClr val="lt1"/>
                </a:solidFill>
              </a:defRPr>
            </a:lvl7pPr>
            <a:lvl8pPr marL="3657600" lvl="7" indent="-317500" algn="l">
              <a:lnSpc>
                <a:spcPct val="115000"/>
              </a:lnSpc>
              <a:spcBef>
                <a:spcPts val="2133"/>
              </a:spcBef>
              <a:spcAft>
                <a:spcPts val="0"/>
              </a:spcAft>
              <a:buClr>
                <a:schemeClr val="lt1"/>
              </a:buClr>
              <a:buSzPts val="1400"/>
              <a:buChar char="○"/>
              <a:defRPr>
                <a:solidFill>
                  <a:schemeClr val="lt1"/>
                </a:solidFill>
              </a:defRPr>
            </a:lvl8pPr>
            <a:lvl9pPr marL="4114800" lvl="8" indent="-317500" algn="l">
              <a:lnSpc>
                <a:spcPct val="115000"/>
              </a:lnSpc>
              <a:spcBef>
                <a:spcPts val="2133"/>
              </a:spcBef>
              <a:spcAft>
                <a:spcPts val="2133"/>
              </a:spcAft>
              <a:buClr>
                <a:schemeClr val="lt1"/>
              </a:buClr>
              <a:buSzPts val="1400"/>
              <a:buChar char="■"/>
              <a:defRPr>
                <a:solidFill>
                  <a:schemeClr val="lt1"/>
                </a:solidFill>
              </a:defRPr>
            </a:lvl9pPr>
          </a:lstStyle>
          <a:p>
            <a:endParaRPr/>
          </a:p>
        </p:txBody>
      </p:sp>
      <p:sp>
        <p:nvSpPr>
          <p:cNvPr id="133" name="Google Shape;133;p7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4"/>
        <p:cNvGrpSpPr/>
        <p:nvPr/>
      </p:nvGrpSpPr>
      <p:grpSpPr>
        <a:xfrm>
          <a:off x="0" y="0"/>
          <a:ext cx="0" cy="0"/>
          <a:chOff x="0" y="0"/>
          <a:chExt cx="0" cy="0"/>
        </a:xfrm>
      </p:grpSpPr>
      <p:sp>
        <p:nvSpPr>
          <p:cNvPr id="135" name="Google Shape;135;p72"/>
          <p:cNvSpPr txBox="1">
            <a:spLocks noGrp="1"/>
          </p:cNvSpPr>
          <p:nvPr>
            <p:ph type="body" idx="1"/>
          </p:nvPr>
        </p:nvSpPr>
        <p:spPr>
          <a:xfrm>
            <a:off x="415600" y="5649100"/>
            <a:ext cx="7998400" cy="7984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2100"/>
              <a:buNone/>
              <a:defRPr sz="28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6" name="Google Shape;136;p7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7"/>
        <p:cNvGrpSpPr/>
        <p:nvPr/>
      </p:nvGrpSpPr>
      <p:grpSpPr>
        <a:xfrm>
          <a:off x="0" y="0"/>
          <a:ext cx="0" cy="0"/>
          <a:chOff x="0" y="0"/>
          <a:chExt cx="0" cy="0"/>
        </a:xfrm>
      </p:grpSpPr>
      <p:sp>
        <p:nvSpPr>
          <p:cNvPr id="138" name="Google Shape;138;p73"/>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9" name="Google Shape;139;p73"/>
          <p:cNvSpPr txBox="1">
            <a:spLocks noGrp="1"/>
          </p:cNvSpPr>
          <p:nvPr>
            <p:ph type="title"/>
          </p:nvPr>
        </p:nvSpPr>
        <p:spPr>
          <a:xfrm>
            <a:off x="415600" y="1321967"/>
            <a:ext cx="11360800" cy="255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0"/>
              <a:buNone/>
              <a:defRPr sz="18666" b="1"/>
            </a:lvl1pPr>
            <a:lvl2pPr lvl="1" algn="ctr">
              <a:lnSpc>
                <a:spcPct val="100000"/>
              </a:lnSpc>
              <a:spcBef>
                <a:spcPts val="0"/>
              </a:spcBef>
              <a:spcAft>
                <a:spcPts val="0"/>
              </a:spcAft>
              <a:buSzPts val="14000"/>
              <a:buNone/>
              <a:defRPr sz="18666" b="1"/>
            </a:lvl2pPr>
            <a:lvl3pPr lvl="2" algn="ctr">
              <a:lnSpc>
                <a:spcPct val="100000"/>
              </a:lnSpc>
              <a:spcBef>
                <a:spcPts val="0"/>
              </a:spcBef>
              <a:spcAft>
                <a:spcPts val="0"/>
              </a:spcAft>
              <a:buSzPts val="14000"/>
              <a:buNone/>
              <a:defRPr sz="18666" b="1"/>
            </a:lvl3pPr>
            <a:lvl4pPr lvl="3" algn="ctr">
              <a:lnSpc>
                <a:spcPct val="100000"/>
              </a:lnSpc>
              <a:spcBef>
                <a:spcPts val="0"/>
              </a:spcBef>
              <a:spcAft>
                <a:spcPts val="0"/>
              </a:spcAft>
              <a:buSzPts val="14000"/>
              <a:buNone/>
              <a:defRPr sz="18666" b="1"/>
            </a:lvl4pPr>
            <a:lvl5pPr lvl="4" algn="ctr">
              <a:lnSpc>
                <a:spcPct val="100000"/>
              </a:lnSpc>
              <a:spcBef>
                <a:spcPts val="0"/>
              </a:spcBef>
              <a:spcAft>
                <a:spcPts val="0"/>
              </a:spcAft>
              <a:buSzPts val="14000"/>
              <a:buNone/>
              <a:defRPr sz="18666" b="1"/>
            </a:lvl5pPr>
            <a:lvl6pPr lvl="5" algn="ctr">
              <a:lnSpc>
                <a:spcPct val="100000"/>
              </a:lnSpc>
              <a:spcBef>
                <a:spcPts val="0"/>
              </a:spcBef>
              <a:spcAft>
                <a:spcPts val="0"/>
              </a:spcAft>
              <a:buSzPts val="14000"/>
              <a:buNone/>
              <a:defRPr sz="18666" b="1"/>
            </a:lvl6pPr>
            <a:lvl7pPr lvl="6" algn="ctr">
              <a:lnSpc>
                <a:spcPct val="100000"/>
              </a:lnSpc>
              <a:spcBef>
                <a:spcPts val="0"/>
              </a:spcBef>
              <a:spcAft>
                <a:spcPts val="0"/>
              </a:spcAft>
              <a:buSzPts val="14000"/>
              <a:buNone/>
              <a:defRPr sz="18666" b="1"/>
            </a:lvl7pPr>
            <a:lvl8pPr lvl="7" algn="ctr">
              <a:lnSpc>
                <a:spcPct val="100000"/>
              </a:lnSpc>
              <a:spcBef>
                <a:spcPts val="0"/>
              </a:spcBef>
              <a:spcAft>
                <a:spcPts val="0"/>
              </a:spcAft>
              <a:buSzPts val="14000"/>
              <a:buNone/>
              <a:defRPr sz="18666" b="1"/>
            </a:lvl8pPr>
            <a:lvl9pPr lvl="8" algn="ctr">
              <a:lnSpc>
                <a:spcPct val="100000"/>
              </a:lnSpc>
              <a:spcBef>
                <a:spcPts val="0"/>
              </a:spcBef>
              <a:spcAft>
                <a:spcPts val="0"/>
              </a:spcAft>
              <a:buSzPts val="14000"/>
              <a:buNone/>
              <a:defRPr sz="18666" b="1"/>
            </a:lvl9pPr>
          </a:lstStyle>
          <a:p>
            <a:endParaRPr/>
          </a:p>
        </p:txBody>
      </p:sp>
      <p:sp>
        <p:nvSpPr>
          <p:cNvPr id="140" name="Google Shape;140;p73"/>
          <p:cNvSpPr txBox="1">
            <a:spLocks noGrp="1"/>
          </p:cNvSpPr>
          <p:nvPr>
            <p:ph type="body" idx="1"/>
          </p:nvPr>
        </p:nvSpPr>
        <p:spPr>
          <a:xfrm>
            <a:off x="415600" y="4095067"/>
            <a:ext cx="11360800" cy="1202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141" name="Google Shape;141;p7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2"/>
        <p:cNvGrpSpPr/>
        <p:nvPr/>
      </p:nvGrpSpPr>
      <p:grpSpPr>
        <a:xfrm>
          <a:off x="0" y="0"/>
          <a:ext cx="0" cy="0"/>
          <a:chOff x="0" y="0"/>
          <a:chExt cx="0" cy="0"/>
        </a:xfrm>
      </p:grpSpPr>
      <p:sp>
        <p:nvSpPr>
          <p:cNvPr id="143" name="Google Shape;143;g12b8a2e4b00_0_2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4" name="Google Shape;144;g12b8a2e4b00_0_2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5" name="Google Shape;145;g12b8a2e4b00_0_2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6" name="Google Shape;146;g12b8a2e4b00_0_2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7" name="Google Shape;147;g12b8a2e4b00_0_228"/>
          <p:cNvSpPr txBox="1">
            <a:spLocks noGrp="1"/>
          </p:cNvSpPr>
          <p:nvPr>
            <p:ph type="sldNum" idx="12"/>
          </p:nvPr>
        </p:nvSpPr>
        <p:spPr>
          <a:xfrm>
            <a:off x="10474036" y="6356350"/>
            <a:ext cx="11013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48" name="Google Shape;148;g12b8a2e4b00_0_228"/>
          <p:cNvPicPr preferRelativeResize="0"/>
          <p:nvPr/>
        </p:nvPicPr>
        <p:blipFill rotWithShape="1">
          <a:blip r:embed="rId2">
            <a:alphaModFix/>
          </a:blip>
          <a:srcRect/>
          <a:stretch/>
        </p:blipFill>
        <p:spPr>
          <a:xfrm>
            <a:off x="11622465" y="6325751"/>
            <a:ext cx="404781" cy="40178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2289DC-5D40-8742-B358-B5C906D0546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19897BB-544F-DB40-916D-E699BFE8973C}"/>
              </a:ext>
            </a:extLst>
          </p:cNvPr>
          <p:cNvSpPr>
            <a:spLocks noGrp="1"/>
          </p:cNvSpPr>
          <p:nvPr>
            <p:ph type="ctrTitle"/>
          </p:nvPr>
        </p:nvSpPr>
        <p:spPr>
          <a:xfrm>
            <a:off x="1215082" y="3031435"/>
            <a:ext cx="10831144" cy="1022224"/>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7FFFDE2-8BE8-134F-8FBB-D25EA4B1061C}"/>
              </a:ext>
            </a:extLst>
          </p:cNvPr>
          <p:cNvSpPr>
            <a:spLocks noGrp="1"/>
          </p:cNvSpPr>
          <p:nvPr>
            <p:ph type="subTitle" idx="1" hasCustomPrompt="1"/>
          </p:nvPr>
        </p:nvSpPr>
        <p:spPr>
          <a:xfrm>
            <a:off x="1215082" y="4053659"/>
            <a:ext cx="7825947" cy="625474"/>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picture containing drawing, clock&#10;&#10;Description automatically generated">
            <a:extLst>
              <a:ext uri="{FF2B5EF4-FFF2-40B4-BE49-F238E27FC236}">
                <a16:creationId xmlns:a16="http://schemas.microsoft.com/office/drawing/2014/main" id="{520A9D45-9B39-3042-BBBB-2649EECA1F50}"/>
              </a:ext>
            </a:extLst>
          </p:cNvPr>
          <p:cNvPicPr>
            <a:picLocks noChangeAspect="1"/>
          </p:cNvPicPr>
          <p:nvPr userDrawn="1"/>
        </p:nvPicPr>
        <p:blipFill>
          <a:blip r:embed="rId3"/>
          <a:stretch>
            <a:fillRect/>
          </a:stretch>
        </p:blipFill>
        <p:spPr>
          <a:xfrm>
            <a:off x="10971802" y="460827"/>
            <a:ext cx="637103" cy="1295712"/>
          </a:xfrm>
          <a:prstGeom prst="rect">
            <a:avLst/>
          </a:prstGeom>
        </p:spPr>
      </p:pic>
    </p:spTree>
    <p:extLst>
      <p:ext uri="{BB962C8B-B14F-4D97-AF65-F5344CB8AC3E}">
        <p14:creationId xmlns:p14="http://schemas.microsoft.com/office/powerpoint/2010/main" val="1009604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4C4D4-802E-2347-A4FC-6A9012223A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25BFDC-A994-AD4B-8006-8BE297E198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231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534BF-BA1E-1846-B924-6573877883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5AF2E7-0A7D-B14F-B007-ECC60D07A9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96140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5D329-20D7-5244-9816-8F4658486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9CACC6-9DDE-4C42-87A0-EC6DDA6B6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577C9A-7AD3-FC4A-AE43-9DBECDB1F2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190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136A5-4EC3-5D40-8022-46415D71FE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B5DD21-82F0-4347-AB80-2B2A91487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F27A1-F045-FD42-ACC3-1891D3FEA6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3B6B0-4677-8D4A-8F66-6FF3D4FC76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DF6565-EC61-5943-B590-EA91238FE2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7913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0429-474A-124A-AF5F-D5EA76CE6D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4773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941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33D3FB-3539-C04E-A4E7-3B6421E7320D}"/>
              </a:ext>
            </a:extLst>
          </p:cNvPr>
          <p:cNvSpPr>
            <a:spLocks noGrp="1"/>
          </p:cNvSpPr>
          <p:nvPr>
            <p:ph idx="1"/>
          </p:nvPr>
        </p:nvSpPr>
        <p:spPr>
          <a:xfrm>
            <a:off x="5183188" y="1413089"/>
            <a:ext cx="6172200" cy="44479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EE39B9-1F22-3849-9230-C29893CEEA3F}"/>
              </a:ext>
            </a:extLst>
          </p:cNvPr>
          <p:cNvSpPr>
            <a:spLocks noGrp="1"/>
          </p:cNvSpPr>
          <p:nvPr>
            <p:ph type="body" sz="half" idx="2"/>
          </p:nvPr>
        </p:nvSpPr>
        <p:spPr>
          <a:xfrm>
            <a:off x="839788" y="1421027"/>
            <a:ext cx="3932237" cy="4447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14242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B74AB4-6D80-EB4B-AFBF-5CF857ED5CA3}"/>
              </a:ext>
            </a:extLst>
          </p:cNvPr>
          <p:cNvSpPr>
            <a:spLocks noGrp="1"/>
          </p:cNvSpPr>
          <p:nvPr>
            <p:ph type="pic" idx="1"/>
          </p:nvPr>
        </p:nvSpPr>
        <p:spPr>
          <a:xfrm>
            <a:off x="5183188" y="1462516"/>
            <a:ext cx="6172200" cy="43985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0D8A52-F304-1044-B776-671CDC89CA49}"/>
              </a:ext>
            </a:extLst>
          </p:cNvPr>
          <p:cNvSpPr>
            <a:spLocks noGrp="1"/>
          </p:cNvSpPr>
          <p:nvPr>
            <p:ph type="body" sz="half" idx="2"/>
          </p:nvPr>
        </p:nvSpPr>
        <p:spPr>
          <a:xfrm>
            <a:off x="839788" y="1470454"/>
            <a:ext cx="3932237" cy="43985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69341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A90407-D02D-9F49-8A2C-3443310CFDAE}"/>
              </a:ext>
            </a:extLst>
          </p:cNvPr>
          <p:cNvSpPr>
            <a:spLocks noGrp="1"/>
          </p:cNvSpPr>
          <p:nvPr>
            <p:ph type="ctrTitle"/>
          </p:nvPr>
        </p:nvSpPr>
        <p:spPr>
          <a:xfrm>
            <a:off x="1215082" y="3031435"/>
            <a:ext cx="10831144" cy="1022224"/>
          </a:xfrm>
        </p:spPr>
        <p:txBody>
          <a:bodyPr anchor="b"/>
          <a:lstStyle>
            <a:lvl1pPr algn="l">
              <a:defRPr sz="6000">
                <a:solidFill>
                  <a:schemeClr val="bg2">
                    <a:lumMod val="10000"/>
                  </a:schemeClr>
                </a:solidFill>
              </a:defRPr>
            </a:lvl1pPr>
          </a:lstStyle>
          <a:p>
            <a:r>
              <a:rPr lang="en-US"/>
              <a:t>Click to edit Master title style</a:t>
            </a:r>
          </a:p>
        </p:txBody>
      </p:sp>
      <p:sp>
        <p:nvSpPr>
          <p:cNvPr id="4" name="Subtitle 2">
            <a:extLst>
              <a:ext uri="{FF2B5EF4-FFF2-40B4-BE49-F238E27FC236}">
                <a16:creationId xmlns:a16="http://schemas.microsoft.com/office/drawing/2014/main" id="{412AB11C-65A4-2C46-ACEE-025A020E41DD}"/>
              </a:ext>
            </a:extLst>
          </p:cNvPr>
          <p:cNvSpPr>
            <a:spLocks noGrp="1"/>
          </p:cNvSpPr>
          <p:nvPr>
            <p:ph type="subTitle" idx="1" hasCustomPrompt="1"/>
          </p:nvPr>
        </p:nvSpPr>
        <p:spPr>
          <a:xfrm>
            <a:off x="1215082" y="4053659"/>
            <a:ext cx="7825947" cy="625474"/>
          </a:xfrm>
        </p:spPr>
        <p:txBody>
          <a:bodyPr anchor="b"/>
          <a:lstStyle>
            <a:lvl1pPr marL="0" indent="0" algn="l">
              <a:buNone/>
              <a:defRPr sz="2400">
                <a:solidFill>
                  <a:schemeClr val="bg2">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81697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2289DC-5D40-8742-B358-B5C906D0546E}"/>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pic>
        <p:nvPicPr>
          <p:cNvPr id="10" name="Picture 9" descr="A picture containing drawing, clock&#10;&#10;Description automatically generated">
            <a:extLst>
              <a:ext uri="{FF2B5EF4-FFF2-40B4-BE49-F238E27FC236}">
                <a16:creationId xmlns:a16="http://schemas.microsoft.com/office/drawing/2014/main" id="{520A9D45-9B39-3042-BBBB-2649EECA1F50}"/>
              </a:ext>
            </a:extLst>
          </p:cNvPr>
          <p:cNvPicPr>
            <a:picLocks noChangeAspect="1"/>
          </p:cNvPicPr>
          <p:nvPr userDrawn="1"/>
        </p:nvPicPr>
        <p:blipFill>
          <a:blip r:embed="rId3"/>
          <a:stretch>
            <a:fillRect/>
          </a:stretch>
        </p:blipFill>
        <p:spPr>
          <a:xfrm>
            <a:off x="5486898" y="2190236"/>
            <a:ext cx="1218203" cy="2477528"/>
          </a:xfrm>
          <a:prstGeom prst="rect">
            <a:avLst/>
          </a:prstGeom>
        </p:spPr>
      </p:pic>
    </p:spTree>
    <p:extLst>
      <p:ext uri="{BB962C8B-B14F-4D97-AF65-F5344CB8AC3E}">
        <p14:creationId xmlns:p14="http://schemas.microsoft.com/office/powerpoint/2010/main" val="1820700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0" name="Google Shape;30;p4"/>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963083" y="4406901"/>
            <a:ext cx="10363200" cy="1362075"/>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5" name="Google Shape;45;p7"/>
          <p:cNvSpPr txBox="1">
            <a:spLocks noGrp="1"/>
          </p:cNvSpPr>
          <p:nvPr>
            <p:ph type="body" idx="1"/>
          </p:nvPr>
        </p:nvSpPr>
        <p:spPr>
          <a:xfrm>
            <a:off x="963083" y="2906713"/>
            <a:ext cx="10363200" cy="1500187"/>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6" name="Google Shape;46;p7"/>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51" name="Google Shape;51;p8"/>
          <p:cNvSpPr txBox="1">
            <a:spLocks noGrp="1"/>
          </p:cNvSpPr>
          <p:nvPr>
            <p:ph type="body" idx="1"/>
          </p:nvPr>
        </p:nvSpPr>
        <p:spPr>
          <a:xfrm>
            <a:off x="609601" y="1535112"/>
            <a:ext cx="5386916" cy="639762"/>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body" idx="2"/>
          </p:nvPr>
        </p:nvSpPr>
        <p:spPr>
          <a:xfrm>
            <a:off x="609601" y="2174875"/>
            <a:ext cx="5386916" cy="3951287"/>
          </a:xfrm>
          <a:prstGeom prst="rect">
            <a:avLst/>
          </a:prstGeom>
          <a:noFill/>
          <a:ln>
            <a:noFill/>
          </a:ln>
        </p:spPr>
        <p:txBody>
          <a:bodyPr spcFirstLastPara="1" wrap="square" lIns="91425" tIns="91425" rIns="91425" bIns="91425" anchor="t" anchorCtr="0"/>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body" idx="3"/>
          </p:nvPr>
        </p:nvSpPr>
        <p:spPr>
          <a:xfrm>
            <a:off x="6193367" y="1535112"/>
            <a:ext cx="5389032" cy="639762"/>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body" idx="4"/>
          </p:nvPr>
        </p:nvSpPr>
        <p:spPr>
          <a:xfrm>
            <a:off x="6193367" y="2174875"/>
            <a:ext cx="5389032" cy="3951287"/>
          </a:xfrm>
          <a:prstGeom prst="rect">
            <a:avLst/>
          </a:prstGeom>
          <a:noFill/>
          <a:ln>
            <a:noFill/>
          </a:ln>
        </p:spPr>
        <p:txBody>
          <a:bodyPr spcFirstLastPara="1" wrap="square" lIns="91425" tIns="91425" rIns="91425" bIns="91425" anchor="t" anchorCtr="0"/>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601" y="273051"/>
            <a:ext cx="4011084" cy="1162049"/>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0" name="Google Shape;60;p9"/>
          <p:cNvSpPr txBox="1">
            <a:spLocks noGrp="1"/>
          </p:cNvSpPr>
          <p:nvPr>
            <p:ph type="body" idx="1"/>
          </p:nvPr>
        </p:nvSpPr>
        <p:spPr>
          <a:xfrm>
            <a:off x="4766733" y="273050"/>
            <a:ext cx="6815667" cy="5853112"/>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609601" y="1435101"/>
            <a:ext cx="4011084" cy="4691063"/>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718" y="4800601"/>
            <a:ext cx="7315199" cy="566737"/>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7" name="Google Shape;67;p10"/>
          <p:cNvSpPr>
            <a:spLocks noGrp="1"/>
          </p:cNvSpPr>
          <p:nvPr>
            <p:ph type="pic" idx="2"/>
          </p:nvPr>
        </p:nvSpPr>
        <p:spPr>
          <a:xfrm>
            <a:off x="2389718" y="612775"/>
            <a:ext cx="7315199"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2389718" y="5367338"/>
            <a:ext cx="7315199" cy="804861"/>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74" name="Google Shape;74;p11"/>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8" y="1828800"/>
            <a:ext cx="5851525" cy="27432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80" name="Google Shape;80;p12"/>
          <p:cNvSpPr txBox="1">
            <a:spLocks noGrp="1"/>
          </p:cNvSpPr>
          <p:nvPr>
            <p:ph type="body" idx="1"/>
          </p:nvPr>
        </p:nvSpPr>
        <p:spPr>
          <a:xfrm rot="5400000">
            <a:off x="1697038" y="-812800"/>
            <a:ext cx="5851525" cy="8026399"/>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25"/>
            <a:ext cx="10363200" cy="1470024"/>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7" name="Google Shape;17;p2"/>
          <p:cNvSpPr txBox="1">
            <a:spLocks noGrp="1"/>
          </p:cNvSpPr>
          <p:nvPr>
            <p:ph type="subTitle" idx="1"/>
          </p:nvPr>
        </p:nvSpPr>
        <p:spPr>
          <a:xfrm>
            <a:off x="1828801" y="3886200"/>
            <a:ext cx="8534399" cy="1752600"/>
          </a:xfrm>
          <a:prstGeom prst="rect">
            <a:avLst/>
          </a:prstGeom>
          <a:noFill/>
          <a:ln>
            <a:noFill/>
          </a:ln>
        </p:spPr>
        <p:txBody>
          <a:bodyPr spcFirstLastPara="1" wrap="square" lIns="91425" tIns="91425" rIns="91425" bIns="91425" anchor="t" anchorCtr="0"/>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extLst>
      <p:ext uri="{BB962C8B-B14F-4D97-AF65-F5344CB8AC3E}">
        <p14:creationId xmlns:p14="http://schemas.microsoft.com/office/powerpoint/2010/main" val="379343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538B8E-7C8A-4580-B5BD-8F3B1D4B940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7EE42D-7CDA-4CBB-A7E3-B930981911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8E95F3-9138-48A8-B89A-646C2BC7CF72}"/>
              </a:ext>
            </a:extLst>
          </p:cNvPr>
          <p:cNvSpPr>
            <a:spLocks noGrp="1" noChangeArrowheads="1"/>
          </p:cNvSpPr>
          <p:nvPr>
            <p:ph type="sldNum" sz="quarter" idx="12"/>
          </p:nvPr>
        </p:nvSpPr>
        <p:spPr>
          <a:ln/>
        </p:spPr>
        <p:txBody>
          <a:bodyPr/>
          <a:lstStyle>
            <a:lvl1pPr>
              <a:defRPr/>
            </a:lvl1pPr>
          </a:lstStyle>
          <a:p>
            <a:pPr>
              <a:defRPr/>
            </a:pPr>
            <a:fld id="{F1DCFD49-C90A-4C5F-B3E9-B0227323A47E}" type="slidenum">
              <a:rPr lang="en-US" altLang="en-US"/>
              <a:pPr>
                <a:defRPr/>
              </a:pPr>
              <a:t>‹#›</a:t>
            </a:fld>
            <a:endParaRPr lang="en-US" altLang="en-US"/>
          </a:p>
        </p:txBody>
      </p:sp>
    </p:spTree>
    <p:extLst>
      <p:ext uri="{BB962C8B-B14F-4D97-AF65-F5344CB8AC3E}">
        <p14:creationId xmlns:p14="http://schemas.microsoft.com/office/powerpoint/2010/main" val="28152590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3660351-7891-41C1-8018-348DB989F78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42BB1D3-3664-454A-B8A3-813A852EBF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F92259B-8177-4FDE-8B92-F20944C2BAB6}"/>
              </a:ext>
            </a:extLst>
          </p:cNvPr>
          <p:cNvSpPr>
            <a:spLocks noGrp="1" noChangeArrowheads="1"/>
          </p:cNvSpPr>
          <p:nvPr>
            <p:ph type="sldNum" sz="quarter" idx="12"/>
          </p:nvPr>
        </p:nvSpPr>
        <p:spPr>
          <a:ln/>
        </p:spPr>
        <p:txBody>
          <a:bodyPr/>
          <a:lstStyle>
            <a:lvl1pPr>
              <a:defRPr/>
            </a:lvl1pPr>
          </a:lstStyle>
          <a:p>
            <a:pPr>
              <a:defRPr/>
            </a:pPr>
            <a:fld id="{CA6AB663-9AAA-4840-80B6-EB1550B7E8FC}" type="slidenum">
              <a:rPr lang="en-US" altLang="en-US"/>
              <a:pPr>
                <a:defRPr/>
              </a:pPr>
              <a:t>‹#›</a:t>
            </a:fld>
            <a:endParaRPr lang="en-US" altLang="en-US"/>
          </a:p>
        </p:txBody>
      </p:sp>
    </p:spTree>
    <p:extLst>
      <p:ext uri="{BB962C8B-B14F-4D97-AF65-F5344CB8AC3E}">
        <p14:creationId xmlns:p14="http://schemas.microsoft.com/office/powerpoint/2010/main" val="1681855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B2BBC34-6215-4621-A83D-4540121EBE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5CE849-2D4B-4561-B68A-55E4078320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CEEBED-FD77-4444-8AFC-769668C92665}"/>
              </a:ext>
            </a:extLst>
          </p:cNvPr>
          <p:cNvSpPr>
            <a:spLocks noGrp="1" noChangeArrowheads="1"/>
          </p:cNvSpPr>
          <p:nvPr>
            <p:ph type="sldNum" sz="quarter" idx="12"/>
          </p:nvPr>
        </p:nvSpPr>
        <p:spPr>
          <a:ln/>
        </p:spPr>
        <p:txBody>
          <a:bodyPr/>
          <a:lstStyle>
            <a:lvl1pPr>
              <a:defRPr/>
            </a:lvl1pPr>
          </a:lstStyle>
          <a:p>
            <a:fld id="{7A894CA5-A2F4-4340-AFBF-5C64C03FB6CF}" type="slidenum">
              <a:rPr lang="en-US" altLang="en-US"/>
              <a:pPr/>
              <a:t>‹#›</a:t>
            </a:fld>
            <a:endParaRPr lang="en-US" altLang="en-US"/>
          </a:p>
        </p:txBody>
      </p:sp>
    </p:spTree>
    <p:extLst>
      <p:ext uri="{BB962C8B-B14F-4D97-AF65-F5344CB8AC3E}">
        <p14:creationId xmlns:p14="http://schemas.microsoft.com/office/powerpoint/2010/main" val="1224155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90F9E7F-E9F6-7BB7-AAE4-A3C3576B66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A7BBD1E-7FDA-849C-78E8-01C7CEC104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8987CD8-1221-E70C-B4CB-DCB3676A780A}"/>
              </a:ext>
            </a:extLst>
          </p:cNvPr>
          <p:cNvSpPr>
            <a:spLocks noGrp="1" noChangeArrowheads="1"/>
          </p:cNvSpPr>
          <p:nvPr>
            <p:ph type="sldNum" sz="quarter" idx="12"/>
          </p:nvPr>
        </p:nvSpPr>
        <p:spPr>
          <a:ln/>
        </p:spPr>
        <p:txBody>
          <a:bodyPr/>
          <a:lstStyle>
            <a:lvl1pPr>
              <a:defRPr/>
            </a:lvl1pPr>
          </a:lstStyle>
          <a:p>
            <a:pPr>
              <a:defRPr/>
            </a:pPr>
            <a:fld id="{7841B4ED-2C44-4A11-985B-6830EE9D6B34}" type="slidenum">
              <a:rPr lang="en-US" altLang="en-US"/>
              <a:pPr>
                <a:defRPr/>
              </a:pPr>
              <a:t>‹#›</a:t>
            </a:fld>
            <a:endParaRPr lang="en-US" altLang="en-US"/>
          </a:p>
        </p:txBody>
      </p:sp>
    </p:spTree>
    <p:extLst>
      <p:ext uri="{BB962C8B-B14F-4D97-AF65-F5344CB8AC3E}">
        <p14:creationId xmlns:p14="http://schemas.microsoft.com/office/powerpoint/2010/main" val="3574513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609600" y="152718"/>
            <a:ext cx="7721600" cy="13716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dk2"/>
              </a:buClr>
              <a:buSzPts val="3600"/>
              <a:buFont typeface="Arial Black"/>
              <a:buNone/>
              <a:defRPr sz="3600" b="0" i="0" u="none" strike="noStrike" cap="none">
                <a:solidFill>
                  <a:schemeClr val="dk2"/>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4"/>
          <p:cNvSpPr txBox="1">
            <a:spLocks noGrp="1"/>
          </p:cNvSpPr>
          <p:nvPr>
            <p:ph type="body" idx="1"/>
          </p:nvPr>
        </p:nvSpPr>
        <p:spPr>
          <a:xfrm>
            <a:off x="609600" y="1752601"/>
            <a:ext cx="10160000" cy="437356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355600" algn="l" rtl="0">
              <a:lnSpc>
                <a:spcPct val="100000"/>
              </a:lnSpc>
              <a:spcBef>
                <a:spcPts val="6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 name="Google Shape;12;p44"/>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44"/>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44"/>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5" name="Google Shape;15;p44"/>
          <p:cNvSpPr/>
          <p:nvPr/>
        </p:nvSpPr>
        <p:spPr>
          <a:xfrm>
            <a:off x="12001499" y="0"/>
            <a:ext cx="190501" cy="13716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44"/>
          <p:cNvSpPr/>
          <p:nvPr/>
        </p:nvSpPr>
        <p:spPr>
          <a:xfrm>
            <a:off x="12001499" y="1371600"/>
            <a:ext cx="190501" cy="5486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4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9pPr>
          </a:lstStyle>
          <a:p>
            <a:endParaRPr/>
          </a:p>
        </p:txBody>
      </p:sp>
      <p:sp>
        <p:nvSpPr>
          <p:cNvPr id="92" name="Google Shape;92;p4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9pPr>
          </a:lstStyle>
          <a:p>
            <a:endParaRPr/>
          </a:p>
        </p:txBody>
      </p:sp>
      <p:sp>
        <p:nvSpPr>
          <p:cNvPr id="93" name="Google Shape;93;p4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0" r:id="rId1"/>
    <p:sldLayoutId id="2147483781" r:id="rId2"/>
    <p:sldLayoutId id="2147483663" r:id="rId3"/>
    <p:sldLayoutId id="2147483782" r:id="rId4"/>
    <p:sldLayoutId id="2147483783"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910C77-33BF-D743-87B2-BC46CCA5DD87}"/>
              </a:ext>
            </a:extLst>
          </p:cNvPr>
          <p:cNvPicPr>
            <a:picLocks noChangeAspect="1"/>
          </p:cNvPicPr>
          <p:nvPr userDrawn="1"/>
        </p:nvPicPr>
        <p:blipFill>
          <a:blip r:embed="rId13"/>
          <a:stretch>
            <a:fillRect/>
          </a:stretch>
        </p:blipFill>
        <p:spPr>
          <a:xfrm>
            <a:off x="0" y="0"/>
            <a:ext cx="12192000" cy="1168400"/>
          </a:xfrm>
          <a:prstGeom prst="rect">
            <a:avLst/>
          </a:prstGeom>
        </p:spPr>
      </p:pic>
      <p:sp>
        <p:nvSpPr>
          <p:cNvPr id="2" name="Title Placeholder 1">
            <a:extLst>
              <a:ext uri="{FF2B5EF4-FFF2-40B4-BE49-F238E27FC236}">
                <a16:creationId xmlns:a16="http://schemas.microsoft.com/office/drawing/2014/main" id="{7DE6044D-1EB9-FF42-A7C9-DF535F40DACB}"/>
              </a:ext>
            </a:extLst>
          </p:cNvPr>
          <p:cNvSpPr>
            <a:spLocks noGrp="1"/>
          </p:cNvSpPr>
          <p:nvPr>
            <p:ph type="title"/>
          </p:nvPr>
        </p:nvSpPr>
        <p:spPr>
          <a:xfrm>
            <a:off x="430696" y="248478"/>
            <a:ext cx="10515600" cy="81059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1B8E220-7325-B14C-B1BB-009F2909E3A4}"/>
              </a:ext>
            </a:extLst>
          </p:cNvPr>
          <p:cNvSpPr>
            <a:spLocks noGrp="1"/>
          </p:cNvSpPr>
          <p:nvPr>
            <p:ph type="body" idx="1"/>
          </p:nvPr>
        </p:nvSpPr>
        <p:spPr>
          <a:xfrm>
            <a:off x="838200" y="1567207"/>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260C5D41-422B-A74A-B8CD-07AAB99638EF}"/>
              </a:ext>
            </a:extLst>
          </p:cNvPr>
          <p:cNvPicPr>
            <a:picLocks noChangeAspect="1"/>
          </p:cNvPicPr>
          <p:nvPr userDrawn="1"/>
        </p:nvPicPr>
        <p:blipFill>
          <a:blip r:embed="rId14"/>
          <a:stretch>
            <a:fillRect/>
          </a:stretch>
        </p:blipFill>
        <p:spPr>
          <a:xfrm>
            <a:off x="11276192" y="90901"/>
            <a:ext cx="485112" cy="986598"/>
          </a:xfrm>
          <a:prstGeom prst="rect">
            <a:avLst/>
          </a:prstGeom>
        </p:spPr>
      </p:pic>
      <p:sp>
        <p:nvSpPr>
          <p:cNvPr id="12" name="TextBox 11">
            <a:extLst>
              <a:ext uri="{FF2B5EF4-FFF2-40B4-BE49-F238E27FC236}">
                <a16:creationId xmlns:a16="http://schemas.microsoft.com/office/drawing/2014/main" id="{B834E456-D499-AB47-AD23-1C93058AD751}"/>
              </a:ext>
            </a:extLst>
          </p:cNvPr>
          <p:cNvSpPr txBox="1"/>
          <p:nvPr userDrawn="1"/>
        </p:nvSpPr>
        <p:spPr>
          <a:xfrm>
            <a:off x="7820687" y="6513183"/>
            <a:ext cx="3945835" cy="253916"/>
          </a:xfrm>
          <a:prstGeom prst="rect">
            <a:avLst/>
          </a:prstGeom>
          <a:noFill/>
        </p:spPr>
        <p:txBody>
          <a:bodyPr wrap="square" rtlCol="0">
            <a:spAutoFit/>
          </a:bodyPr>
          <a:lstStyle/>
          <a:p>
            <a:pPr algn="r"/>
            <a:r>
              <a:rPr lang="en-US" sz="1050">
                <a:solidFill>
                  <a:schemeClr val="tx1">
                    <a:alpha val="75000"/>
                  </a:schemeClr>
                </a:solidFill>
              </a:rPr>
              <a:t>UNITED NATIONS DEVELOPMENT PROGRAMME</a:t>
            </a:r>
          </a:p>
        </p:txBody>
      </p:sp>
    </p:spTree>
    <p:extLst>
      <p:ext uri="{BB962C8B-B14F-4D97-AF65-F5344CB8AC3E}">
        <p14:creationId xmlns:p14="http://schemas.microsoft.com/office/powerpoint/2010/main" val="290505734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660" r:id="rId8"/>
    <p:sldLayoutId id="2147483661" r:id="rId9"/>
    <p:sldLayoutId id="2147483662" r:id="rId10"/>
    <p:sldLayoutId id="2147483664" r:id="rId11"/>
    <p:sldLayoutId id="214748366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gif"/></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3.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36.xml"/><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36.xml"/><Relationship Id="rId6" Type="http://schemas.openxmlformats.org/officeDocument/2006/relationships/diagramColors" Target="../diagrams/colors3.xml"/><Relationship Id="rId11" Type="http://schemas.openxmlformats.org/officeDocument/2006/relationships/image" Target="../media/image78.svg"/><Relationship Id="rId5" Type="http://schemas.openxmlformats.org/officeDocument/2006/relationships/diagramQuickStyle" Target="../diagrams/quickStyle3.xml"/><Relationship Id="rId10" Type="http://schemas.openxmlformats.org/officeDocument/2006/relationships/image" Target="../media/image77.png"/><Relationship Id="rId4" Type="http://schemas.openxmlformats.org/officeDocument/2006/relationships/diagramLayout" Target="../diagrams/layout3.xml"/><Relationship Id="rId9" Type="http://schemas.openxmlformats.org/officeDocument/2006/relationships/image" Target="../media/image76.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3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3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6.xml"/><Relationship Id="rId1" Type="http://schemas.openxmlformats.org/officeDocument/2006/relationships/slideLayout" Target="../slideLayouts/slideLayout3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8.xml"/><Relationship Id="rId1" Type="http://schemas.openxmlformats.org/officeDocument/2006/relationships/slideLayout" Target="../slideLayouts/slideLayout3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603626"/>
            <a:ext cx="10614526" cy="2387600"/>
          </a:xfrm>
        </p:spPr>
        <p:txBody>
          <a:bodyPr>
            <a:noAutofit/>
          </a:bodyPr>
          <a:lstStyle/>
          <a:p>
            <a:r>
              <a:rPr lang="en-US" sz="8800" b="1">
                <a:solidFill>
                  <a:schemeClr val="bg1"/>
                </a:solidFill>
                <a:cs typeface="Calibri Light"/>
              </a:rPr>
              <a:t>Engaging in COP27: A Training for Indigenous Peoples</a:t>
            </a:r>
          </a:p>
        </p:txBody>
      </p:sp>
      <p:sp>
        <p:nvSpPr>
          <p:cNvPr id="3" name="Subtitle 2"/>
          <p:cNvSpPr>
            <a:spLocks noGrp="1"/>
          </p:cNvSpPr>
          <p:nvPr>
            <p:ph type="subTitle" idx="1"/>
          </p:nvPr>
        </p:nvSpPr>
        <p:spPr>
          <a:xfrm>
            <a:off x="3342105" y="4190248"/>
            <a:ext cx="5628106" cy="519447"/>
          </a:xfrm>
        </p:spPr>
        <p:txBody>
          <a:bodyPr vert="horz" lIns="91440" tIns="45720" rIns="91440" bIns="45720" rtlCol="0" anchor="t">
            <a:noAutofit/>
          </a:bodyPr>
          <a:lstStyle/>
          <a:p>
            <a:r>
              <a:rPr lang="en-US" sz="3600">
                <a:cs typeface="Calibri"/>
              </a:rPr>
              <a:t>Thursday 27 October 2022</a:t>
            </a:r>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
        <p:nvSpPr>
          <p:cNvPr id="6" name="TextBox 5">
            <a:extLst>
              <a:ext uri="{FF2B5EF4-FFF2-40B4-BE49-F238E27FC236}">
                <a16:creationId xmlns:a16="http://schemas.microsoft.com/office/drawing/2014/main" id="{4EF5DF13-0E2C-CD9F-1B4A-5EA91B4C118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8309-2F06-8736-35FB-F26AC47ABE6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9D32E1F-653F-E96A-A923-F1A4C4E4261E}"/>
              </a:ext>
            </a:extLst>
          </p:cNvPr>
          <p:cNvSpPr>
            <a:spLocks noGrp="1"/>
          </p:cNvSpPr>
          <p:nvPr>
            <p:ph type="subTitle" idx="1"/>
          </p:nvPr>
        </p:nvSpPr>
        <p:spPr/>
        <p:txBody>
          <a:bodyPr/>
          <a:lstStyle/>
          <a:p>
            <a:endParaRPr lang="en-US"/>
          </a:p>
        </p:txBody>
      </p:sp>
      <p:pic>
        <p:nvPicPr>
          <p:cNvPr id="1026" name="Picture 2" descr="See the source image">
            <a:extLst>
              <a:ext uri="{FF2B5EF4-FFF2-40B4-BE49-F238E27FC236}">
                <a16:creationId xmlns:a16="http://schemas.microsoft.com/office/drawing/2014/main" id="{FA5483E8-B406-5B78-6406-E36A58475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914" y="333375"/>
            <a:ext cx="8258175"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204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5">
            <a:extLst>
              <a:ext uri="{FF2B5EF4-FFF2-40B4-BE49-F238E27FC236}">
                <a16:creationId xmlns:a16="http://schemas.microsoft.com/office/drawing/2014/main" id="{51E4C06B-FC05-24FE-B01B-D82F9509A1D5}"/>
              </a:ext>
            </a:extLst>
          </p:cNvPr>
          <p:cNvSpPr txBox="1">
            <a:spLocks noChangeArrowheads="1"/>
          </p:cNvSpPr>
          <p:nvPr/>
        </p:nvSpPr>
        <p:spPr bwMode="auto">
          <a:xfrm>
            <a:off x="2286000" y="3810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es-MX" altLang="en-US" sz="2400">
              <a:cs typeface="Arial" panose="020B0604020202020204" pitchFamily="34" charset="0"/>
            </a:endParaRPr>
          </a:p>
        </p:txBody>
      </p:sp>
      <p:sp>
        <p:nvSpPr>
          <p:cNvPr id="9219" name="Text Box 6">
            <a:extLst>
              <a:ext uri="{FF2B5EF4-FFF2-40B4-BE49-F238E27FC236}">
                <a16:creationId xmlns:a16="http://schemas.microsoft.com/office/drawing/2014/main" id="{DCCA79CE-D160-4A74-B185-A9C95B2B01CC}"/>
              </a:ext>
            </a:extLst>
          </p:cNvPr>
          <p:cNvSpPr txBox="1">
            <a:spLocks noChangeArrowheads="1"/>
          </p:cNvSpPr>
          <p:nvPr/>
        </p:nvSpPr>
        <p:spPr bwMode="auto">
          <a:xfrm>
            <a:off x="1676400" y="152400"/>
            <a:ext cx="8839200" cy="2369880"/>
          </a:xfrm>
          <a:prstGeom prst="rect">
            <a:avLst/>
          </a:prstGeom>
          <a:solidFill>
            <a:schemeClr val="bg1">
              <a:lumMod val="85000"/>
            </a:schemeClr>
          </a:solidFill>
          <a:ln w="38100">
            <a:solidFill>
              <a:srgbClr val="C00000"/>
            </a:solidFill>
            <a:miter lim="800000"/>
            <a:headEnd/>
            <a:tailEnd/>
          </a:ln>
        </p:spPr>
        <p:txBody>
          <a:bodyPr>
            <a:spAutoFit/>
          </a:bodyPr>
          <a:lstStyle/>
          <a:p>
            <a:pPr algn="ctr">
              <a:spcBef>
                <a:spcPct val="50000"/>
              </a:spcBef>
              <a:defRPr/>
            </a:pPr>
            <a:r>
              <a:rPr lang="en-US" sz="3600" b="1">
                <a:latin typeface="Arial" charset="0"/>
              </a:rPr>
              <a:t>The United Nations General Assembly Adopts the UN Declaration on the Rights of Indigenous Peoples September </a:t>
            </a:r>
            <a:r>
              <a:rPr lang="en-US" sz="4000" b="1">
                <a:latin typeface="Arial" charset="0"/>
              </a:rPr>
              <a:t>13th, 2007</a:t>
            </a:r>
          </a:p>
        </p:txBody>
      </p:sp>
      <p:sp>
        <p:nvSpPr>
          <p:cNvPr id="19460" name="Text Box 15">
            <a:extLst>
              <a:ext uri="{FF2B5EF4-FFF2-40B4-BE49-F238E27FC236}">
                <a16:creationId xmlns:a16="http://schemas.microsoft.com/office/drawing/2014/main" id="{8E2D8A11-8B14-F654-616C-CCE192FE64D5}"/>
              </a:ext>
            </a:extLst>
          </p:cNvPr>
          <p:cNvSpPr txBox="1">
            <a:spLocks noChangeArrowheads="1"/>
          </p:cNvSpPr>
          <p:nvPr/>
        </p:nvSpPr>
        <p:spPr bwMode="auto">
          <a:xfrm>
            <a:off x="3505200" y="5181601"/>
            <a:ext cx="2362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en-US" sz="1200">
                <a:cs typeface="Arial" panose="020B0604020202020204" pitchFamily="34" charset="0"/>
              </a:rPr>
              <a:t>UN News Service Photo</a:t>
            </a:r>
          </a:p>
        </p:txBody>
      </p:sp>
      <p:pic>
        <p:nvPicPr>
          <p:cNvPr id="19461" name="Picture 2">
            <a:extLst>
              <a:ext uri="{FF2B5EF4-FFF2-40B4-BE49-F238E27FC236}">
                <a16:creationId xmlns:a16="http://schemas.microsoft.com/office/drawing/2014/main" id="{43C98F3C-4C81-9480-6AF6-3BEA54D0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137" y="2750880"/>
            <a:ext cx="6268452" cy="3836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0283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F499BF5-34BB-5C10-290E-BC18EF89EAD4}"/>
              </a:ext>
            </a:extLst>
          </p:cNvPr>
          <p:cNvSpPr>
            <a:spLocks noGrp="1"/>
          </p:cNvSpPr>
          <p:nvPr>
            <p:ph type="title"/>
          </p:nvPr>
        </p:nvSpPr>
        <p:spPr>
          <a:xfrm>
            <a:off x="2286000" y="228600"/>
            <a:ext cx="7391400" cy="1371600"/>
          </a:xfrm>
          <a:solidFill>
            <a:schemeClr val="bg1">
              <a:lumMod val="85000"/>
            </a:schemeClr>
          </a:solidFill>
          <a:ln w="38100">
            <a:solidFill>
              <a:srgbClr val="C00000"/>
            </a:solidFill>
            <a:miter lim="800000"/>
            <a:headEnd/>
            <a:tailEnd/>
          </a:ln>
        </p:spPr>
        <p:txBody>
          <a:bodyPr/>
          <a:lstStyle/>
          <a:p>
            <a:pPr>
              <a:defRPr/>
            </a:pPr>
            <a:r>
              <a:rPr lang="en-US" b="1">
                <a:latin typeface="Arial" panose="020B0604020202020204" pitchFamily="34" charset="0"/>
                <a:cs typeface="Arial" panose="020B0604020202020204" pitchFamily="34" charset="0"/>
              </a:rPr>
              <a:t>The Declaration is the “Minimum Standard</a:t>
            </a:r>
            <a:r>
              <a:rPr lang="en-US" b="1"/>
              <a:t>”</a:t>
            </a:r>
          </a:p>
        </p:txBody>
      </p:sp>
      <p:sp>
        <p:nvSpPr>
          <p:cNvPr id="7171" name="Rectangle 4">
            <a:extLst>
              <a:ext uri="{FF2B5EF4-FFF2-40B4-BE49-F238E27FC236}">
                <a16:creationId xmlns:a16="http://schemas.microsoft.com/office/drawing/2014/main" id="{28D61B3F-CB52-596E-9C15-541B4F318CA7}"/>
              </a:ext>
            </a:extLst>
          </p:cNvPr>
          <p:cNvSpPr>
            <a:spLocks noChangeArrowheads="1"/>
          </p:cNvSpPr>
          <p:nvPr/>
        </p:nvSpPr>
        <p:spPr bwMode="auto">
          <a:xfrm>
            <a:off x="1758616" y="2158499"/>
            <a:ext cx="44958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i="1">
                <a:cs typeface="Arial" panose="020B0604020202020204" pitchFamily="34" charset="0"/>
              </a:rPr>
              <a:t>“The rights recognized herein constitute the minimum standards for</a:t>
            </a:r>
          </a:p>
          <a:p>
            <a:pPr eaLnBrk="1" hangingPunct="1">
              <a:spcBef>
                <a:spcPct val="0"/>
              </a:spcBef>
              <a:buFontTx/>
              <a:buNone/>
            </a:pPr>
            <a:r>
              <a:rPr lang="en-US" altLang="en-US" sz="2800" b="1" i="1">
                <a:cs typeface="Arial" panose="020B0604020202020204" pitchFamily="34" charset="0"/>
              </a:rPr>
              <a:t>the survival, dignity and well-being of the indigenous peoples of the world.”                                          </a:t>
            </a:r>
            <a:r>
              <a:rPr lang="en-US" altLang="en-US" i="1">
                <a:cs typeface="Arial" panose="020B0604020202020204" pitchFamily="34" charset="0"/>
              </a:rPr>
              <a:t>		     </a:t>
            </a:r>
            <a:r>
              <a:rPr lang="en-US" altLang="en-US" sz="2800" b="1" i="1">
                <a:cs typeface="Arial" panose="020B0604020202020204" pitchFamily="34" charset="0"/>
              </a:rPr>
              <a:t>--Article 43</a:t>
            </a:r>
          </a:p>
          <a:p>
            <a:pPr eaLnBrk="1" hangingPunct="1">
              <a:spcBef>
                <a:spcPct val="0"/>
              </a:spcBef>
              <a:buFontTx/>
              <a:buNone/>
            </a:pPr>
            <a:endParaRPr lang="en-US" altLang="en-US">
              <a:cs typeface="Arial" panose="020B0604020202020204" pitchFamily="34" charset="0"/>
            </a:endParaRPr>
          </a:p>
        </p:txBody>
      </p:sp>
      <p:sp>
        <p:nvSpPr>
          <p:cNvPr id="7172" name="TextBox 5">
            <a:extLst>
              <a:ext uri="{FF2B5EF4-FFF2-40B4-BE49-F238E27FC236}">
                <a16:creationId xmlns:a16="http://schemas.microsoft.com/office/drawing/2014/main" id="{670BEDD6-195E-5FAD-391E-2B38070A3509}"/>
              </a:ext>
            </a:extLst>
          </p:cNvPr>
          <p:cNvSpPr txBox="1">
            <a:spLocks noChangeArrowheads="1"/>
          </p:cNvSpPr>
          <p:nvPr/>
        </p:nvSpPr>
        <p:spPr bwMode="auto">
          <a:xfrm>
            <a:off x="7239000" y="5562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MX" altLang="en-US" sz="1800">
              <a:cs typeface="Arial" panose="020B0604020202020204" pitchFamily="34" charset="0"/>
            </a:endParaRPr>
          </a:p>
        </p:txBody>
      </p:sp>
      <p:pic>
        <p:nvPicPr>
          <p:cNvPr id="7173" name="Picture 6" descr="488739443_acd07a492c_o">
            <a:extLst>
              <a:ext uri="{FF2B5EF4-FFF2-40B4-BE49-F238E27FC236}">
                <a16:creationId xmlns:a16="http://schemas.microsoft.com/office/drawing/2014/main" id="{4BCD6010-D41D-2DF3-29F6-9E52F1C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828800"/>
            <a:ext cx="3625516" cy="453590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930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FF312EFB-4D81-4A35-B6F1-A5148EBB43E8}"/>
              </a:ext>
            </a:extLst>
          </p:cNvPr>
          <p:cNvSpPr>
            <a:spLocks noGrp="1"/>
          </p:cNvSpPr>
          <p:nvPr>
            <p:ph type="title"/>
          </p:nvPr>
        </p:nvSpPr>
        <p:spPr>
          <a:xfrm>
            <a:off x="2743200" y="152400"/>
            <a:ext cx="6858000" cy="1219200"/>
          </a:xfrm>
          <a:solidFill>
            <a:schemeClr val="bg1">
              <a:lumMod val="85000"/>
            </a:schemeClr>
          </a:solidFill>
          <a:ln w="28575">
            <a:solidFill>
              <a:srgbClr val="C00000"/>
            </a:solidFill>
            <a:miter lim="800000"/>
            <a:headEnd/>
            <a:tailEnd/>
          </a:ln>
        </p:spPr>
        <p:txBody>
          <a:bodyPr/>
          <a:lstStyle/>
          <a:p>
            <a:pPr>
              <a:defRPr/>
            </a:pPr>
            <a:r>
              <a:rPr lang="en-US" sz="4000" b="1">
                <a:latin typeface="Arial" panose="020B0604020202020204" pitchFamily="34" charset="0"/>
                <a:cs typeface="Arial" panose="020B0604020202020204" pitchFamily="34" charset="0"/>
              </a:rPr>
              <a:t>Subsistence Rights and Traditional Economies</a:t>
            </a:r>
          </a:p>
        </p:txBody>
      </p:sp>
      <p:sp>
        <p:nvSpPr>
          <p:cNvPr id="52227" name="Content Placeholder 2">
            <a:extLst>
              <a:ext uri="{FF2B5EF4-FFF2-40B4-BE49-F238E27FC236}">
                <a16:creationId xmlns:a16="http://schemas.microsoft.com/office/drawing/2014/main" id="{905D766F-1AE1-B4A9-4BCF-42AD73532A03}"/>
              </a:ext>
            </a:extLst>
          </p:cNvPr>
          <p:cNvSpPr>
            <a:spLocks noGrp="1" noChangeArrowheads="1"/>
          </p:cNvSpPr>
          <p:nvPr>
            <p:ph idx="1"/>
          </p:nvPr>
        </p:nvSpPr>
        <p:spPr>
          <a:xfrm>
            <a:off x="1524001" y="1614738"/>
            <a:ext cx="4644189" cy="4906378"/>
          </a:xfrm>
        </p:spPr>
        <p:txBody>
          <a:bodyPr/>
          <a:lstStyle/>
          <a:p>
            <a:pPr>
              <a:buFontTx/>
              <a:buNone/>
            </a:pPr>
            <a:r>
              <a:rPr lang="en-US" altLang="en-US" sz="2200" b="1">
                <a:latin typeface="Arial" panose="020B0604020202020204" pitchFamily="34" charset="0"/>
                <a:cs typeface="Arial" panose="020B0604020202020204" pitchFamily="34" charset="0"/>
              </a:rPr>
              <a:t>     “Indigenous peoples have the right to maintain and develop their political, economic and social systems or institutions, to be </a:t>
            </a:r>
            <a:r>
              <a:rPr lang="en-US" altLang="en-US" sz="2200" b="1" u="sng">
                <a:latin typeface="Arial" panose="020B0604020202020204" pitchFamily="34" charset="0"/>
                <a:cs typeface="Arial" panose="020B0604020202020204" pitchFamily="34" charset="0"/>
              </a:rPr>
              <a:t>secure in the enjoyment of their own means of subsistence</a:t>
            </a:r>
            <a:r>
              <a:rPr lang="en-US" altLang="en-US" sz="2200" b="1">
                <a:latin typeface="Arial" panose="020B0604020202020204" pitchFamily="34" charset="0"/>
                <a:cs typeface="Arial" panose="020B0604020202020204" pitchFamily="34" charset="0"/>
              </a:rPr>
              <a:t> </a:t>
            </a:r>
            <a:r>
              <a:rPr lang="en-US" altLang="en-US" sz="2200" b="1" u="sng">
                <a:latin typeface="Arial" panose="020B0604020202020204" pitchFamily="34" charset="0"/>
                <a:cs typeface="Arial" panose="020B0604020202020204" pitchFamily="34" charset="0"/>
              </a:rPr>
              <a:t>and development</a:t>
            </a:r>
            <a:r>
              <a:rPr lang="en-US" altLang="en-US" sz="2200" b="1">
                <a:latin typeface="Arial" panose="020B0604020202020204" pitchFamily="34" charset="0"/>
                <a:cs typeface="Arial" panose="020B0604020202020204" pitchFamily="34" charset="0"/>
              </a:rPr>
              <a:t>, and to engage freely in all their traditional and other economic activities.”  </a:t>
            </a:r>
            <a:r>
              <a:rPr lang="en-US" altLang="en-US" sz="2200" b="1" i="1">
                <a:latin typeface="Arial" panose="020B0604020202020204" pitchFamily="34" charset="0"/>
                <a:cs typeface="Arial" panose="020B0604020202020204" pitchFamily="34" charset="0"/>
              </a:rPr>
              <a:t>  </a:t>
            </a:r>
          </a:p>
          <a:p>
            <a:pPr lvl="1">
              <a:buNone/>
            </a:pPr>
            <a:r>
              <a:rPr lang="en-US" altLang="en-US" sz="1800" b="1" i="1">
                <a:latin typeface="Arial" panose="020B0604020202020204" pitchFamily="34" charset="0"/>
                <a:cs typeface="Arial" panose="020B0604020202020204" pitchFamily="34" charset="0"/>
              </a:rPr>
              <a:t>		</a:t>
            </a:r>
            <a:r>
              <a:rPr lang="en-US" altLang="en-US" sz="2200" b="1" i="1">
                <a:latin typeface="Arial" panose="020B0604020202020204" pitchFamily="34" charset="0"/>
                <a:cs typeface="Arial" panose="020B0604020202020204" pitchFamily="34" charset="0"/>
              </a:rPr>
              <a:t>   -- Article 20, 	      paragraph 1</a:t>
            </a:r>
          </a:p>
          <a:p>
            <a:pPr lvl="2">
              <a:buNone/>
            </a:pPr>
            <a:r>
              <a:rPr lang="en-US" altLang="en-US" sz="2200" b="1">
                <a:latin typeface="Arial" panose="020B0604020202020204" pitchFamily="34" charset="0"/>
                <a:cs typeface="Arial" panose="020B0604020202020204" pitchFamily="34" charset="0"/>
              </a:rPr>
              <a:t>     </a:t>
            </a:r>
          </a:p>
          <a:p>
            <a:pPr>
              <a:buFontTx/>
              <a:buNone/>
            </a:pPr>
            <a:endParaRPr lang="en-US" altLang="en-US" sz="2200"/>
          </a:p>
          <a:p>
            <a:pPr>
              <a:buFontTx/>
              <a:buNone/>
            </a:pPr>
            <a:endParaRPr lang="en-US" altLang="en-US" sz="1800"/>
          </a:p>
          <a:p>
            <a:pPr>
              <a:buFontTx/>
              <a:buNone/>
            </a:pPr>
            <a:endParaRPr lang="en-US" altLang="en-US" sz="1800"/>
          </a:p>
        </p:txBody>
      </p:sp>
      <p:pic>
        <p:nvPicPr>
          <p:cNvPr id="3" name="Picture 2">
            <a:extLst>
              <a:ext uri="{FF2B5EF4-FFF2-40B4-BE49-F238E27FC236}">
                <a16:creationId xmlns:a16="http://schemas.microsoft.com/office/drawing/2014/main" id="{651FED06-2F51-A661-108D-CE477FADE1F5}"/>
              </a:ext>
            </a:extLst>
          </p:cNvPr>
          <p:cNvPicPr>
            <a:picLocks noChangeAspect="1"/>
          </p:cNvPicPr>
          <p:nvPr/>
        </p:nvPicPr>
        <p:blipFill>
          <a:blip r:embed="rId3"/>
          <a:stretch>
            <a:fillRect/>
          </a:stretch>
        </p:blipFill>
        <p:spPr>
          <a:xfrm>
            <a:off x="6511090" y="1732548"/>
            <a:ext cx="3747836" cy="4788568"/>
          </a:xfrm>
          <a:prstGeom prst="rect">
            <a:avLst/>
          </a:prstGeom>
        </p:spPr>
      </p:pic>
    </p:spTree>
    <p:extLst>
      <p:ext uri="{BB962C8B-B14F-4D97-AF65-F5344CB8AC3E}">
        <p14:creationId xmlns:p14="http://schemas.microsoft.com/office/powerpoint/2010/main" val="1021887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B2F3ED6-483B-51CB-2AD1-D34F7DEF9FC5}"/>
              </a:ext>
            </a:extLst>
          </p:cNvPr>
          <p:cNvSpPr>
            <a:spLocks noGrp="1" noChangeArrowheads="1"/>
          </p:cNvSpPr>
          <p:nvPr>
            <p:ph type="title"/>
          </p:nvPr>
        </p:nvSpPr>
        <p:spPr>
          <a:xfrm>
            <a:off x="1828800" y="152400"/>
            <a:ext cx="8610600" cy="685800"/>
          </a:xfrm>
          <a:solidFill>
            <a:schemeClr val="bg1">
              <a:lumMod val="85000"/>
            </a:schemeClr>
          </a:solidFill>
          <a:ln w="28575">
            <a:solidFill>
              <a:srgbClr val="C00000"/>
            </a:solidFill>
          </a:ln>
        </p:spPr>
        <p:txBody>
          <a:bodyPr/>
          <a:lstStyle/>
          <a:p>
            <a:pPr eaLnBrk="1" hangingPunct="1">
              <a:defRPr/>
            </a:pPr>
            <a:r>
              <a:rPr lang="en-US" sz="4000" b="1">
                <a:latin typeface="Arial" panose="020B0604020202020204" pitchFamily="34" charset="0"/>
                <a:cs typeface="Arial" panose="020B0604020202020204" pitchFamily="34" charset="0"/>
              </a:rPr>
              <a:t>Lands, Territories and Resources </a:t>
            </a:r>
          </a:p>
        </p:txBody>
      </p:sp>
      <p:sp>
        <p:nvSpPr>
          <p:cNvPr id="18435" name="Rectangle 3">
            <a:extLst>
              <a:ext uri="{FF2B5EF4-FFF2-40B4-BE49-F238E27FC236}">
                <a16:creationId xmlns:a16="http://schemas.microsoft.com/office/drawing/2014/main" id="{E7993B0D-D1F5-5D3A-4E19-23BC38C8FC33}"/>
              </a:ext>
            </a:extLst>
          </p:cNvPr>
          <p:cNvSpPr>
            <a:spLocks noGrp="1" noChangeArrowheads="1"/>
          </p:cNvSpPr>
          <p:nvPr>
            <p:ph type="body" idx="1"/>
          </p:nvPr>
        </p:nvSpPr>
        <p:spPr>
          <a:xfrm>
            <a:off x="2286000" y="4108450"/>
            <a:ext cx="8153400" cy="2597150"/>
          </a:xfrm>
        </p:spPr>
        <p:txBody>
          <a:bodyPr/>
          <a:lstStyle/>
          <a:p>
            <a:pPr marL="0" indent="0" algn="ctr">
              <a:lnSpc>
                <a:spcPct val="80000"/>
              </a:lnSpc>
              <a:buNone/>
              <a:defRPr/>
            </a:pPr>
            <a:r>
              <a:rPr lang="en-US" sz="3600" b="1"/>
              <a:t>“Indigenous peoples have the right to the lands, territories and  resources </a:t>
            </a:r>
            <a:r>
              <a:rPr lang="en-US" sz="3600" b="1" u="sng"/>
              <a:t>which they have traditionally owned, occupied or otherwise used or acquired</a:t>
            </a:r>
            <a:r>
              <a:rPr lang="en-US" sz="3600" b="1"/>
              <a:t>…”</a:t>
            </a:r>
          </a:p>
          <a:p>
            <a:pPr marL="0" indent="0" algn="ctr">
              <a:lnSpc>
                <a:spcPct val="80000"/>
              </a:lnSpc>
              <a:buNone/>
              <a:defRPr/>
            </a:pPr>
            <a:r>
              <a:rPr lang="en-US" sz="3600" b="1" i="1"/>
              <a:t>-- Article 26</a:t>
            </a:r>
          </a:p>
        </p:txBody>
      </p:sp>
      <p:sp>
        <p:nvSpPr>
          <p:cNvPr id="23556" name="Rectangle 4">
            <a:extLst>
              <a:ext uri="{FF2B5EF4-FFF2-40B4-BE49-F238E27FC236}">
                <a16:creationId xmlns:a16="http://schemas.microsoft.com/office/drawing/2014/main" id="{FCDE4934-B322-D936-5397-C334A22C7C1A}"/>
              </a:ext>
            </a:extLst>
          </p:cNvPr>
          <p:cNvSpPr>
            <a:spLocks noChangeArrowheads="1"/>
          </p:cNvSpPr>
          <p:nvPr/>
        </p:nvSpPr>
        <p:spPr bwMode="auto">
          <a:xfrm>
            <a:off x="4038600" y="5334000"/>
            <a:ext cx="6096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buFontTx/>
              <a:buNone/>
            </a:pPr>
            <a:r>
              <a:rPr lang="es-MX" altLang="en-US" sz="1800">
                <a:cs typeface="Arial" panose="020B0604020202020204" pitchFamily="34" charset="0"/>
              </a:rPr>
              <a:t>                  </a:t>
            </a:r>
          </a:p>
        </p:txBody>
      </p:sp>
      <p:sp>
        <p:nvSpPr>
          <p:cNvPr id="23557" name="Rectangle 5">
            <a:extLst>
              <a:ext uri="{FF2B5EF4-FFF2-40B4-BE49-F238E27FC236}">
                <a16:creationId xmlns:a16="http://schemas.microsoft.com/office/drawing/2014/main" id="{09ABD2A1-B404-6340-36B1-9A5B081388C4}"/>
              </a:ext>
            </a:extLst>
          </p:cNvPr>
          <p:cNvSpPr>
            <a:spLocks noChangeArrowheads="1"/>
          </p:cNvSpPr>
          <p:nvPr/>
        </p:nvSpPr>
        <p:spPr bwMode="auto">
          <a:xfrm>
            <a:off x="3352801" y="5181600"/>
            <a:ext cx="6748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cs typeface="Arial" panose="020B0604020202020204" pitchFamily="34" charset="0"/>
              </a:rPr>
              <a:t> </a:t>
            </a:r>
          </a:p>
        </p:txBody>
      </p:sp>
      <p:pic>
        <p:nvPicPr>
          <p:cNvPr id="3" name="Picture 2">
            <a:extLst>
              <a:ext uri="{FF2B5EF4-FFF2-40B4-BE49-F238E27FC236}">
                <a16:creationId xmlns:a16="http://schemas.microsoft.com/office/drawing/2014/main" id="{DF5CEA29-A44C-F34E-FA4D-DA2672DF3FAB}"/>
              </a:ext>
            </a:extLst>
          </p:cNvPr>
          <p:cNvPicPr>
            <a:picLocks noChangeAspect="1"/>
          </p:cNvPicPr>
          <p:nvPr/>
        </p:nvPicPr>
        <p:blipFill>
          <a:blip r:embed="rId3"/>
          <a:stretch>
            <a:fillRect/>
          </a:stretch>
        </p:blipFill>
        <p:spPr>
          <a:xfrm>
            <a:off x="1968322" y="1212850"/>
            <a:ext cx="8261797" cy="2843995"/>
          </a:xfrm>
          <a:prstGeom prst="rect">
            <a:avLst/>
          </a:prstGeom>
        </p:spPr>
      </p:pic>
    </p:spTree>
    <p:extLst>
      <p:ext uri="{BB962C8B-B14F-4D97-AF65-F5344CB8AC3E}">
        <p14:creationId xmlns:p14="http://schemas.microsoft.com/office/powerpoint/2010/main" val="2429181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78985EC-2E01-43C1-A942-C26358A694CD}"/>
              </a:ext>
            </a:extLst>
          </p:cNvPr>
          <p:cNvSpPr>
            <a:spLocks noGrp="1" noChangeArrowheads="1"/>
          </p:cNvSpPr>
          <p:nvPr>
            <p:ph type="title"/>
          </p:nvPr>
        </p:nvSpPr>
        <p:spPr>
          <a:xfrm>
            <a:off x="1828800" y="152400"/>
            <a:ext cx="8610600" cy="685800"/>
          </a:xfrm>
          <a:solidFill>
            <a:schemeClr val="bg2">
              <a:lumMod val="20000"/>
              <a:lumOff val="80000"/>
            </a:schemeClr>
          </a:solidFill>
          <a:ln w="38100">
            <a:solidFill>
              <a:srgbClr val="C00000"/>
            </a:solidFill>
          </a:ln>
        </p:spPr>
        <p:txBody>
          <a:bodyPr/>
          <a:lstStyle/>
          <a:p>
            <a:pPr eaLnBrk="1" hangingPunct="1">
              <a:defRPr/>
            </a:pPr>
            <a:r>
              <a:rPr lang="es-ES" sz="4000" b="1">
                <a:latin typeface="Arial" panose="020B0604020202020204" pitchFamily="34" charset="0"/>
                <a:cs typeface="Arial" panose="020B0604020202020204" pitchFamily="34" charset="0"/>
              </a:rPr>
              <a:t>Article 32: FPIC and Development  </a:t>
            </a:r>
            <a:endParaRPr lang="en-US" sz="4000" b="1">
              <a:latin typeface="Arial" panose="020B0604020202020204" pitchFamily="34" charset="0"/>
              <a:cs typeface="Arial" panose="020B0604020202020204" pitchFamily="34" charset="0"/>
            </a:endParaRPr>
          </a:p>
        </p:txBody>
      </p:sp>
      <p:sp>
        <p:nvSpPr>
          <p:cNvPr id="28675" name="Rectangle 3">
            <a:extLst>
              <a:ext uri="{FF2B5EF4-FFF2-40B4-BE49-F238E27FC236}">
                <a16:creationId xmlns:a16="http://schemas.microsoft.com/office/drawing/2014/main" id="{29190F60-04AF-8944-4B3F-EA308207BB7E}"/>
              </a:ext>
            </a:extLst>
          </p:cNvPr>
          <p:cNvSpPr>
            <a:spLocks noGrp="1" noChangeArrowheads="1"/>
          </p:cNvSpPr>
          <p:nvPr>
            <p:ph type="body" idx="1"/>
          </p:nvPr>
        </p:nvSpPr>
        <p:spPr>
          <a:xfrm>
            <a:off x="1339850" y="914359"/>
            <a:ext cx="9099551" cy="5029200"/>
          </a:xfrm>
        </p:spPr>
        <p:txBody>
          <a:bodyPr/>
          <a:lstStyle/>
          <a:p>
            <a:pPr algn="ctr" eaLnBrk="1" hangingPunct="1">
              <a:lnSpc>
                <a:spcPct val="80000"/>
              </a:lnSpc>
              <a:buFontTx/>
              <a:buNone/>
            </a:pPr>
            <a:r>
              <a:rPr lang="en-US" altLang="en-US" sz="2000" b="1"/>
              <a:t>     </a:t>
            </a:r>
            <a:r>
              <a:rPr lang="en-US" altLang="en-US" sz="2800" b="1"/>
              <a:t>“</a:t>
            </a:r>
            <a:r>
              <a:rPr lang="en-US" altLang="en-US" sz="2800" b="1">
                <a:latin typeface="Arial" panose="020B0604020202020204" pitchFamily="34" charset="0"/>
                <a:cs typeface="Arial" panose="020B0604020202020204" pitchFamily="34" charset="0"/>
              </a:rPr>
              <a:t>States shall consult and cooperate in good faith with the indigenous peoples concerned through their own representative institutions </a:t>
            </a:r>
            <a:r>
              <a:rPr lang="en-US" altLang="en-US" sz="2800" b="1" u="sng">
                <a:latin typeface="Arial" panose="020B0604020202020204" pitchFamily="34" charset="0"/>
                <a:cs typeface="Arial" panose="020B0604020202020204" pitchFamily="34" charset="0"/>
              </a:rPr>
              <a:t>in order to obtain their free and informed consent prior</a:t>
            </a:r>
            <a:r>
              <a:rPr lang="en-US" altLang="en-US" sz="2800" b="1">
                <a:latin typeface="Arial" panose="020B0604020202020204" pitchFamily="34" charset="0"/>
                <a:cs typeface="Arial" panose="020B0604020202020204" pitchFamily="34" charset="0"/>
              </a:rPr>
              <a:t> to the approval of any project affecting their lands or territories and other resources...” </a:t>
            </a:r>
            <a:endParaRPr lang="es-MX" altLang="en-US" sz="2800" b="1">
              <a:latin typeface="Arial" panose="020B0604020202020204" pitchFamily="34" charset="0"/>
              <a:cs typeface="Arial" panose="020B0604020202020204" pitchFamily="34" charset="0"/>
            </a:endParaRPr>
          </a:p>
          <a:p>
            <a:pPr algn="r" eaLnBrk="1" hangingPunct="1">
              <a:lnSpc>
                <a:spcPct val="80000"/>
              </a:lnSpc>
              <a:buFontTx/>
              <a:buNone/>
            </a:pPr>
            <a:endParaRPr lang="es-MX" altLang="en-US" sz="2800" b="1" i="1"/>
          </a:p>
        </p:txBody>
      </p:sp>
      <p:sp>
        <p:nvSpPr>
          <p:cNvPr id="28676" name="Text Box 5">
            <a:extLst>
              <a:ext uri="{FF2B5EF4-FFF2-40B4-BE49-F238E27FC236}">
                <a16:creationId xmlns:a16="http://schemas.microsoft.com/office/drawing/2014/main" id="{7368FEA8-529A-49D6-EF70-9F503E97E9AE}"/>
              </a:ext>
            </a:extLst>
          </p:cNvPr>
          <p:cNvSpPr txBox="1">
            <a:spLocks noChangeArrowheads="1"/>
          </p:cNvSpPr>
          <p:nvPr/>
        </p:nvSpPr>
        <p:spPr bwMode="auto">
          <a:xfrm>
            <a:off x="6934200" y="5486400"/>
            <a:ext cx="2057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es-MX" altLang="en-US"/>
          </a:p>
        </p:txBody>
      </p:sp>
      <p:sp>
        <p:nvSpPr>
          <p:cNvPr id="28677" name="Text Box 7">
            <a:extLst>
              <a:ext uri="{FF2B5EF4-FFF2-40B4-BE49-F238E27FC236}">
                <a16:creationId xmlns:a16="http://schemas.microsoft.com/office/drawing/2014/main" id="{3EC1F677-D9FF-05E0-5928-5A3F34E057C5}"/>
              </a:ext>
            </a:extLst>
          </p:cNvPr>
          <p:cNvSpPr txBox="1">
            <a:spLocks noChangeArrowheads="1"/>
          </p:cNvSpPr>
          <p:nvPr/>
        </p:nvSpPr>
        <p:spPr bwMode="auto">
          <a:xfrm>
            <a:off x="7772400" y="5867400"/>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es-MX" altLang="en-US"/>
          </a:p>
        </p:txBody>
      </p:sp>
      <p:sp>
        <p:nvSpPr>
          <p:cNvPr id="28678" name="Text Box 8">
            <a:extLst>
              <a:ext uri="{FF2B5EF4-FFF2-40B4-BE49-F238E27FC236}">
                <a16:creationId xmlns:a16="http://schemas.microsoft.com/office/drawing/2014/main" id="{FE97341A-85B4-575C-6667-83F9CA4E9321}"/>
              </a:ext>
            </a:extLst>
          </p:cNvPr>
          <p:cNvSpPr txBox="1">
            <a:spLocks noChangeArrowheads="1"/>
          </p:cNvSpPr>
          <p:nvPr/>
        </p:nvSpPr>
        <p:spPr bwMode="auto">
          <a:xfrm>
            <a:off x="4191000" y="5852319"/>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s-MX" altLang="en-US" sz="1400"/>
          </a:p>
        </p:txBody>
      </p:sp>
      <p:sp>
        <p:nvSpPr>
          <p:cNvPr id="28679" name="TextBox 10">
            <a:extLst>
              <a:ext uri="{FF2B5EF4-FFF2-40B4-BE49-F238E27FC236}">
                <a16:creationId xmlns:a16="http://schemas.microsoft.com/office/drawing/2014/main" id="{758F5314-BC9E-8399-D50E-28E19139FD44}"/>
              </a:ext>
            </a:extLst>
          </p:cNvPr>
          <p:cNvSpPr txBox="1">
            <a:spLocks noChangeArrowheads="1"/>
          </p:cNvSpPr>
          <p:nvPr/>
        </p:nvSpPr>
        <p:spPr bwMode="auto">
          <a:xfrm>
            <a:off x="5376863" y="1143000"/>
            <a:ext cx="502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MX" altLang="en-US" sz="1600" b="1" i="1"/>
          </a:p>
        </p:txBody>
      </p:sp>
      <p:pic>
        <p:nvPicPr>
          <p:cNvPr id="10" name="Picture 4" descr="Inline image 1">
            <a:extLst>
              <a:ext uri="{FF2B5EF4-FFF2-40B4-BE49-F238E27FC236}">
                <a16:creationId xmlns:a16="http://schemas.microsoft.com/office/drawing/2014/main" id="{F47984CD-137A-462A-8B67-B05BAD3D2347}"/>
              </a:ext>
            </a:extLst>
          </p:cNvPr>
          <p:cNvPicPr>
            <a:picLocks noChangeAspect="1" noChangeArrowheads="1"/>
          </p:cNvPicPr>
          <p:nvPr/>
        </p:nvPicPr>
        <p:blipFill rotWithShape="1">
          <a:blip r:embed="rId3"/>
          <a:srcRect t="10511"/>
          <a:stretch/>
        </p:blipFill>
        <p:spPr bwMode="auto">
          <a:xfrm>
            <a:off x="3276600" y="3276600"/>
            <a:ext cx="5486400" cy="3328988"/>
          </a:xfrm>
          <a:prstGeom prst="rect">
            <a:avLst/>
          </a:prstGeom>
          <a:solidFill>
            <a:schemeClr val="accent1">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681" name="TextBox 1">
            <a:extLst>
              <a:ext uri="{FF2B5EF4-FFF2-40B4-BE49-F238E27FC236}">
                <a16:creationId xmlns:a16="http://schemas.microsoft.com/office/drawing/2014/main" id="{733644EB-279D-A5C4-6EA4-37884E158B4B}"/>
              </a:ext>
            </a:extLst>
          </p:cNvPr>
          <p:cNvSpPr txBox="1">
            <a:spLocks noChangeArrowheads="1"/>
          </p:cNvSpPr>
          <p:nvPr/>
        </p:nvSpPr>
        <p:spPr bwMode="auto">
          <a:xfrm>
            <a:off x="3695700" y="6034799"/>
            <a:ext cx="480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s-MX" sz="2400">
                <a:solidFill>
                  <a:schemeClr val="bg1"/>
                </a:solidFill>
              </a:rPr>
              <a:t>Standing Rock Water Protectors</a:t>
            </a:r>
          </a:p>
        </p:txBody>
      </p:sp>
    </p:spTree>
    <p:extLst>
      <p:ext uri="{BB962C8B-B14F-4D97-AF65-F5344CB8AC3E}">
        <p14:creationId xmlns:p14="http://schemas.microsoft.com/office/powerpoint/2010/main" val="1976401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87507EBB-6394-E78A-7510-EC9C531B7DE2}"/>
              </a:ext>
            </a:extLst>
          </p:cNvPr>
          <p:cNvSpPr>
            <a:spLocks noGrp="1"/>
          </p:cNvSpPr>
          <p:nvPr>
            <p:ph type="title"/>
          </p:nvPr>
        </p:nvSpPr>
        <p:spPr>
          <a:xfrm>
            <a:off x="1893888" y="152400"/>
            <a:ext cx="8577262" cy="1526005"/>
          </a:xfrm>
          <a:solidFill>
            <a:schemeClr val="bg2">
              <a:lumMod val="20000"/>
              <a:lumOff val="80000"/>
            </a:schemeClr>
          </a:solidFill>
          <a:ln w="38100">
            <a:solidFill>
              <a:srgbClr val="002060"/>
            </a:solidFill>
            <a:miter lim="800000"/>
            <a:headEnd/>
            <a:tailEnd/>
          </a:ln>
        </p:spPr>
        <p:txBody>
          <a:bodyPr/>
          <a:lstStyle/>
          <a:p>
            <a:pPr>
              <a:defRPr/>
            </a:pPr>
            <a:r>
              <a:rPr lang="en-US" b="1">
                <a:latin typeface="Arial" panose="020B0604020202020204" pitchFamily="34" charset="0"/>
                <a:ea typeface="+mj-ea"/>
                <a:cs typeface="Arial" panose="020B0604020202020204" pitchFamily="34" charset="0"/>
              </a:rPr>
              <a:t>Environmental Protection and Productive Capacity of Lands   </a:t>
            </a:r>
          </a:p>
        </p:txBody>
      </p:sp>
      <p:sp>
        <p:nvSpPr>
          <p:cNvPr id="34819" name="Content Placeholder 2">
            <a:extLst>
              <a:ext uri="{FF2B5EF4-FFF2-40B4-BE49-F238E27FC236}">
                <a16:creationId xmlns:a16="http://schemas.microsoft.com/office/drawing/2014/main" id="{1BAE6169-B587-AD38-AAE1-681407873F75}"/>
              </a:ext>
            </a:extLst>
          </p:cNvPr>
          <p:cNvSpPr>
            <a:spLocks noGrp="1" noChangeArrowheads="1"/>
          </p:cNvSpPr>
          <p:nvPr>
            <p:ph idx="1"/>
          </p:nvPr>
        </p:nvSpPr>
        <p:spPr>
          <a:xfrm>
            <a:off x="1720516" y="1779587"/>
            <a:ext cx="4724400" cy="4114800"/>
          </a:xfrm>
        </p:spPr>
        <p:txBody>
          <a:bodyPr/>
          <a:lstStyle/>
          <a:p>
            <a:pPr marL="0" indent="0" algn="ctr">
              <a:buNone/>
            </a:pPr>
            <a:r>
              <a:rPr lang="en-US" altLang="en-US" sz="2800" b="1">
                <a:latin typeface="Arial" panose="020B0604020202020204" pitchFamily="34" charset="0"/>
                <a:cs typeface="Arial" panose="020B0604020202020204" pitchFamily="34" charset="0"/>
              </a:rPr>
              <a:t>Indigenous peoples have the right to the conservation and protection of the environment and the productive capacity of    their lands or territories and resources…  </a:t>
            </a:r>
          </a:p>
          <a:p>
            <a:pPr marL="0" indent="0" algn="ctr">
              <a:buNone/>
            </a:pPr>
            <a:endParaRPr lang="en-US" altLang="en-US" sz="2800" b="1">
              <a:latin typeface="Arial" panose="020B0604020202020204" pitchFamily="34" charset="0"/>
              <a:cs typeface="Arial" panose="020B0604020202020204" pitchFamily="34" charset="0"/>
            </a:endParaRPr>
          </a:p>
          <a:p>
            <a:pPr marL="0" indent="0" algn="ctr">
              <a:buNone/>
            </a:pPr>
            <a:r>
              <a:rPr lang="en-US" altLang="en-US" sz="2800" b="1">
                <a:latin typeface="Arial" panose="020B0604020202020204" pitchFamily="34" charset="0"/>
                <a:cs typeface="Arial" panose="020B0604020202020204" pitchFamily="34" charset="0"/>
              </a:rPr>
              <a:t>	 -- Article 29, para. 1</a:t>
            </a:r>
          </a:p>
        </p:txBody>
      </p:sp>
      <p:pic>
        <p:nvPicPr>
          <p:cNvPr id="34820" name="Picture 1">
            <a:extLst>
              <a:ext uri="{FF2B5EF4-FFF2-40B4-BE49-F238E27FC236}">
                <a16:creationId xmlns:a16="http://schemas.microsoft.com/office/drawing/2014/main" id="{9D17294D-D5ED-F951-B9B2-FE2F26FEE337}"/>
              </a:ext>
            </a:extLst>
          </p:cNvPr>
          <p:cNvPicPr>
            <a:picLocks noChangeAspect="1"/>
          </p:cNvPicPr>
          <p:nvPr/>
        </p:nvPicPr>
        <p:blipFill>
          <a:blip r:embed="rId2">
            <a:extLst>
              <a:ext uri="{28A0092B-C50C-407E-A947-70E740481C1C}">
                <a14:useLocalDpi xmlns:a14="http://schemas.microsoft.com/office/drawing/2010/main" val="0"/>
              </a:ext>
            </a:extLst>
          </a:blip>
          <a:srcRect b="3680"/>
          <a:stretch>
            <a:fillRect/>
          </a:stretch>
        </p:blipFill>
        <p:spPr bwMode="auto">
          <a:xfrm>
            <a:off x="6685548" y="1925053"/>
            <a:ext cx="3659605" cy="466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862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7BB12BA-3377-4D3C-8CBD-F546354F53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127"/>
          <a:stretch>
            <a:fillRect/>
          </a:stretch>
        </p:blipFill>
        <p:spPr>
          <a:xfrm>
            <a:off x="1732196" y="663729"/>
            <a:ext cx="4407949" cy="5530543"/>
          </a:xfrm>
          <a:noFill/>
        </p:spPr>
      </p:pic>
      <p:sp>
        <p:nvSpPr>
          <p:cNvPr id="3" name="TextBox 2">
            <a:extLst>
              <a:ext uri="{FF2B5EF4-FFF2-40B4-BE49-F238E27FC236}">
                <a16:creationId xmlns:a16="http://schemas.microsoft.com/office/drawing/2014/main" id="{D574755A-B564-C90B-BF5F-2F91005FA8CC}"/>
              </a:ext>
            </a:extLst>
          </p:cNvPr>
          <p:cNvSpPr txBox="1"/>
          <p:nvPr/>
        </p:nvSpPr>
        <p:spPr>
          <a:xfrm>
            <a:off x="6196900" y="653556"/>
            <a:ext cx="4307049" cy="5878532"/>
          </a:xfrm>
          <a:prstGeom prst="rect">
            <a:avLst/>
          </a:prstGeom>
          <a:noFill/>
        </p:spPr>
        <p:txBody>
          <a:bodyPr wrap="square">
            <a:spAutoFit/>
          </a:bodyPr>
          <a:lstStyle/>
          <a:p>
            <a:pPr marL="457200" indent="-457200" algn="ctr">
              <a:defRPr/>
            </a:pPr>
            <a:r>
              <a:rPr lang="en-US" sz="2400" b="1">
                <a:latin typeface="Arial" charset="0"/>
              </a:rPr>
              <a:t> 1</a:t>
            </a:r>
            <a:r>
              <a:rPr lang="en-US" sz="2200" b="1">
                <a:latin typeface="Arial" charset="0"/>
              </a:rPr>
              <a:t>. Indigenous peoples have the right to maintain, control, protect and develop their cultural heritage, traditional knowledge and traditional cultural expressions, as well as the manifestations of their sciences, technologies and cultures, including…seeds, medicines, knowledge of the properties of fauna and flora, oral traditions...</a:t>
            </a:r>
          </a:p>
          <a:p>
            <a:pPr marL="457200" indent="-457200" algn="ctr">
              <a:defRPr/>
            </a:pPr>
            <a:r>
              <a:rPr lang="en-US" sz="2200" b="1" i="1">
                <a:latin typeface="Arial" charset="0"/>
              </a:rPr>
              <a:t>-- Article 31, UN Declaration on the Rights of Indigenous Peoples  </a:t>
            </a:r>
          </a:p>
        </p:txBody>
      </p:sp>
    </p:spTree>
    <p:extLst>
      <p:ext uri="{BB962C8B-B14F-4D97-AF65-F5344CB8AC3E}">
        <p14:creationId xmlns:p14="http://schemas.microsoft.com/office/powerpoint/2010/main" val="287540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3B442A4F-D637-460A-B767-53B0EA8B378F}"/>
              </a:ext>
            </a:extLst>
          </p:cNvPr>
          <p:cNvSpPr>
            <a:spLocks noGrp="1"/>
          </p:cNvSpPr>
          <p:nvPr>
            <p:ph type="title"/>
          </p:nvPr>
        </p:nvSpPr>
        <p:spPr>
          <a:xfrm>
            <a:off x="1955450" y="108782"/>
            <a:ext cx="8458200" cy="1303808"/>
          </a:xfrm>
          <a:solidFill>
            <a:schemeClr val="bg1">
              <a:lumMod val="85000"/>
            </a:schemeClr>
          </a:solidFill>
          <a:ln w="38100">
            <a:solidFill>
              <a:srgbClr val="C00000"/>
            </a:solidFill>
          </a:ln>
        </p:spPr>
        <p:txBody>
          <a:bodyPr/>
          <a:lstStyle/>
          <a:p>
            <a:pPr>
              <a:defRPr/>
            </a:pPr>
            <a:r>
              <a:rPr lang="en-US" sz="4000" b="1">
                <a:latin typeface="+mj-lt"/>
              </a:rPr>
              <a:t>The Right to Participate in Decision-Making</a:t>
            </a:r>
          </a:p>
        </p:txBody>
      </p:sp>
      <p:sp>
        <p:nvSpPr>
          <p:cNvPr id="65539" name="Content Placeholder 2">
            <a:extLst>
              <a:ext uri="{FF2B5EF4-FFF2-40B4-BE49-F238E27FC236}">
                <a16:creationId xmlns:a16="http://schemas.microsoft.com/office/drawing/2014/main" id="{55E7D0A8-23BB-1E12-4217-90696241DA80}"/>
              </a:ext>
            </a:extLst>
          </p:cNvPr>
          <p:cNvSpPr>
            <a:spLocks noGrp="1" noChangeArrowheads="1"/>
          </p:cNvSpPr>
          <p:nvPr>
            <p:ph idx="1"/>
          </p:nvPr>
        </p:nvSpPr>
        <p:spPr>
          <a:xfrm>
            <a:off x="1336377" y="1440156"/>
            <a:ext cx="4160534" cy="4114800"/>
          </a:xfrm>
        </p:spPr>
        <p:txBody>
          <a:bodyPr/>
          <a:lstStyle/>
          <a:p>
            <a:pPr>
              <a:buFontTx/>
              <a:buNone/>
            </a:pPr>
            <a:r>
              <a:rPr lang="en-US" altLang="en-US" sz="2000" b="1" i="1"/>
              <a:t>       </a:t>
            </a:r>
            <a:r>
              <a:rPr lang="en-US" altLang="en-US" sz="2400" b="1" i="1" u="sng">
                <a:latin typeface="Arial" panose="020B0604020202020204" pitchFamily="34" charset="0"/>
                <a:cs typeface="Arial" panose="020B0604020202020204" pitchFamily="34" charset="0"/>
              </a:rPr>
              <a:t>Article 18</a:t>
            </a:r>
            <a:r>
              <a:rPr lang="en-US" altLang="en-US" sz="2400" b="1" i="1">
                <a:latin typeface="Arial" panose="020B0604020202020204" pitchFamily="34" charset="0"/>
                <a:cs typeface="Arial" panose="020B0604020202020204" pitchFamily="34" charset="0"/>
              </a:rPr>
              <a:t>:  “Indigenous peoples have the </a:t>
            </a:r>
            <a:r>
              <a:rPr lang="en-US" altLang="en-US" sz="2400" b="1" i="1" u="sng">
                <a:latin typeface="Arial" panose="020B0604020202020204" pitchFamily="34" charset="0"/>
                <a:cs typeface="Arial" panose="020B0604020202020204" pitchFamily="34" charset="0"/>
              </a:rPr>
              <a:t>right to participate in decision-making in matters which would affect their rights</a:t>
            </a:r>
            <a:r>
              <a:rPr lang="en-US" altLang="en-US" sz="2400" b="1" i="1">
                <a:latin typeface="Arial" panose="020B0604020202020204" pitchFamily="34" charset="0"/>
                <a:cs typeface="Arial" panose="020B0604020202020204" pitchFamily="34" charset="0"/>
              </a:rPr>
              <a:t>, through representatives chosen by themselves in accordance with their own procedures, as well as to maintain and develop their own Indigenous decision-making institutions</a:t>
            </a:r>
            <a:r>
              <a:rPr lang="en-US" altLang="en-US" sz="2000" b="1" i="1">
                <a:latin typeface="Arial" panose="020B0604020202020204" pitchFamily="34" charset="0"/>
                <a:cs typeface="Arial" panose="020B0604020202020204" pitchFamily="34" charset="0"/>
              </a:rPr>
              <a:t>.”</a:t>
            </a:r>
            <a:endParaRPr lang="en-US" altLang="en-US" sz="2000">
              <a:latin typeface="Arial" panose="020B0604020202020204" pitchFamily="34" charset="0"/>
              <a:cs typeface="Arial" panose="020B0604020202020204" pitchFamily="34" charset="0"/>
            </a:endParaRPr>
          </a:p>
        </p:txBody>
      </p:sp>
      <p:pic>
        <p:nvPicPr>
          <p:cNvPr id="3" name="Picture 2" descr="A picture containing person, person&#10;&#10;Description automatically generated">
            <a:extLst>
              <a:ext uri="{FF2B5EF4-FFF2-40B4-BE49-F238E27FC236}">
                <a16:creationId xmlns:a16="http://schemas.microsoft.com/office/drawing/2014/main" id="{F9CE10DC-90F7-150D-B77C-3222EB0049E7}"/>
              </a:ext>
            </a:extLst>
          </p:cNvPr>
          <p:cNvPicPr>
            <a:picLocks noChangeAspect="1"/>
          </p:cNvPicPr>
          <p:nvPr/>
        </p:nvPicPr>
        <p:blipFill rotWithShape="1">
          <a:blip r:embed="rId2"/>
          <a:srcRect l="11439"/>
          <a:stretch/>
        </p:blipFill>
        <p:spPr>
          <a:xfrm>
            <a:off x="5679792" y="2301766"/>
            <a:ext cx="4817941" cy="3499944"/>
          </a:xfrm>
          <a:prstGeom prst="rect">
            <a:avLst/>
          </a:prstGeom>
        </p:spPr>
      </p:pic>
    </p:spTree>
    <p:extLst>
      <p:ext uri="{BB962C8B-B14F-4D97-AF65-F5344CB8AC3E}">
        <p14:creationId xmlns:p14="http://schemas.microsoft.com/office/powerpoint/2010/main" val="2977047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1FD3-885D-489D-9D48-D7DD09D5EF21}"/>
              </a:ext>
            </a:extLst>
          </p:cNvPr>
          <p:cNvSpPr>
            <a:spLocks noGrp="1"/>
          </p:cNvSpPr>
          <p:nvPr>
            <p:ph type="title"/>
          </p:nvPr>
        </p:nvSpPr>
        <p:spPr>
          <a:xfrm>
            <a:off x="1828800" y="174626"/>
            <a:ext cx="8686800" cy="1120775"/>
          </a:xfrm>
          <a:solidFill>
            <a:schemeClr val="bg1">
              <a:lumMod val="95000"/>
            </a:schemeClr>
          </a:solidFill>
          <a:ln w="38100">
            <a:solidFill>
              <a:srgbClr val="C00000"/>
            </a:solidFill>
          </a:ln>
        </p:spPr>
        <p:txBody>
          <a:bodyPr/>
          <a:lstStyle/>
          <a:p>
            <a:pPr>
              <a:defRPr/>
            </a:pPr>
            <a:r>
              <a:rPr lang="en-US" sz="3600" b="1"/>
              <a:t>The United Nations Framework Convention on Climate Change (UNFCCC)</a:t>
            </a:r>
          </a:p>
        </p:txBody>
      </p:sp>
      <p:sp>
        <p:nvSpPr>
          <p:cNvPr id="6147" name="Rectangle 2">
            <a:extLst>
              <a:ext uri="{FF2B5EF4-FFF2-40B4-BE49-F238E27FC236}">
                <a16:creationId xmlns:a16="http://schemas.microsoft.com/office/drawing/2014/main" id="{6CF6F640-413F-41BF-B84A-C33CA095534D}"/>
              </a:ext>
            </a:extLst>
          </p:cNvPr>
          <p:cNvSpPr>
            <a:spLocks noChangeArrowheads="1"/>
          </p:cNvSpPr>
          <p:nvPr/>
        </p:nvSpPr>
        <p:spPr bwMode="auto">
          <a:xfrm>
            <a:off x="1676400" y="1582738"/>
            <a:ext cx="41211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cs typeface="Arial" panose="020B0604020202020204" pitchFamily="34" charset="0"/>
              </a:rPr>
              <a:t>Indigenous Peoples march for rights and participation at COP 15,  Copenhagen (2009) and COP 16, Cancun (2010) </a:t>
            </a:r>
            <a:endParaRPr lang="es-MX" altLang="en-US" sz="2400">
              <a:cs typeface="Arial" panose="020B0604020202020204" pitchFamily="34" charset="0"/>
            </a:endParaRPr>
          </a:p>
        </p:txBody>
      </p:sp>
      <p:pic>
        <p:nvPicPr>
          <p:cNvPr id="6148" name="Picture 6">
            <a:extLst>
              <a:ext uri="{FF2B5EF4-FFF2-40B4-BE49-F238E27FC236}">
                <a16:creationId xmlns:a16="http://schemas.microsoft.com/office/drawing/2014/main" id="{15AF529C-E6A9-4099-9CA8-98F7CE17F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580" r="4762"/>
          <a:stretch>
            <a:fillRect/>
          </a:stretch>
        </p:blipFill>
        <p:spPr bwMode="auto">
          <a:xfrm>
            <a:off x="5943600" y="1465848"/>
            <a:ext cx="45720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a:extLst>
              <a:ext uri="{FF2B5EF4-FFF2-40B4-BE49-F238E27FC236}">
                <a16:creationId xmlns:a16="http://schemas.microsoft.com/office/drawing/2014/main" id="{ED72AD94-71D2-4B0E-9172-A37E06DDE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2" t="31874"/>
          <a:stretch>
            <a:fillRect/>
          </a:stretch>
        </p:blipFill>
        <p:spPr bwMode="auto">
          <a:xfrm>
            <a:off x="1828801" y="3982453"/>
            <a:ext cx="5831305" cy="270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121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603626"/>
            <a:ext cx="10614526" cy="1050758"/>
          </a:xfrm>
        </p:spPr>
        <p:txBody>
          <a:bodyPr>
            <a:noAutofit/>
          </a:bodyPr>
          <a:lstStyle/>
          <a:p>
            <a:r>
              <a:rPr lang="en-US" sz="8800" b="1">
                <a:solidFill>
                  <a:schemeClr val="bg1"/>
                </a:solidFill>
                <a:cs typeface="Calibri Light"/>
              </a:rPr>
              <a:t>Welcome</a:t>
            </a:r>
          </a:p>
        </p:txBody>
      </p:sp>
      <p:sp>
        <p:nvSpPr>
          <p:cNvPr id="3" name="Subtitle 2"/>
          <p:cNvSpPr>
            <a:spLocks noGrp="1"/>
          </p:cNvSpPr>
          <p:nvPr>
            <p:ph type="subTitle" idx="1"/>
          </p:nvPr>
        </p:nvSpPr>
        <p:spPr>
          <a:xfrm>
            <a:off x="3288631" y="2960353"/>
            <a:ext cx="5628106" cy="519447"/>
          </a:xfrm>
        </p:spPr>
        <p:txBody>
          <a:bodyPr vert="horz" lIns="91440" tIns="45720" rIns="91440" bIns="45720" rtlCol="0" anchor="t">
            <a:noAutofit/>
          </a:bodyPr>
          <a:lstStyle/>
          <a:p>
            <a:r>
              <a:rPr lang="en-US" sz="3600" b="1">
                <a:cs typeface="Calibri"/>
              </a:rPr>
              <a:t>Roberto Borrero</a:t>
            </a:r>
            <a:r>
              <a:rPr lang="en-US" sz="3600">
                <a:cs typeface="Calibri"/>
              </a:rPr>
              <a:t>, Tribal Link Foundation </a:t>
            </a:r>
            <a:endParaRPr lang="en-US">
              <a:cs typeface="Calibri"/>
            </a:endParaRPr>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Tree>
    <p:extLst>
      <p:ext uri="{BB962C8B-B14F-4D97-AF65-F5344CB8AC3E}">
        <p14:creationId xmlns:p14="http://schemas.microsoft.com/office/powerpoint/2010/main" val="459213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a:extLst>
              <a:ext uri="{FF2B5EF4-FFF2-40B4-BE49-F238E27FC236}">
                <a16:creationId xmlns:a16="http://schemas.microsoft.com/office/drawing/2014/main" id="{34A116C1-FE96-49CD-8685-1F41B3975A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6116" y="1691148"/>
            <a:ext cx="8229600" cy="501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FAAE632-1DBB-49D8-8988-04A676299DD7}"/>
              </a:ext>
            </a:extLst>
          </p:cNvPr>
          <p:cNvSpPr txBox="1"/>
          <p:nvPr/>
        </p:nvSpPr>
        <p:spPr>
          <a:xfrm flipH="1">
            <a:off x="1986117" y="216311"/>
            <a:ext cx="8327923" cy="1200329"/>
          </a:xfrm>
          <a:prstGeom prst="rect">
            <a:avLst/>
          </a:prstGeom>
          <a:solidFill>
            <a:schemeClr val="bg2">
              <a:lumMod val="20000"/>
              <a:lumOff val="80000"/>
            </a:schemeClr>
          </a:solidFill>
          <a:ln w="38100">
            <a:solidFill>
              <a:schemeClr val="accent1"/>
            </a:solidFill>
          </a:ln>
        </p:spPr>
        <p:txBody>
          <a:bodyPr wrap="square">
            <a:spAutoFit/>
          </a:bodyPr>
          <a:lstStyle/>
          <a:p>
            <a:pPr algn="ctr">
              <a:defRPr/>
            </a:pPr>
            <a:r>
              <a:rPr lang="en-US" sz="3600" b="1"/>
              <a:t>UNFCCC COP 21, Paris</a:t>
            </a:r>
          </a:p>
          <a:p>
            <a:pPr algn="ctr">
              <a:defRPr/>
            </a:pPr>
            <a:r>
              <a:rPr lang="en-US" sz="3600" b="1"/>
              <a:t>November 30 – December 12, 2015</a:t>
            </a:r>
          </a:p>
        </p:txBody>
      </p:sp>
    </p:spTree>
    <p:extLst>
      <p:ext uri="{BB962C8B-B14F-4D97-AF65-F5344CB8AC3E}">
        <p14:creationId xmlns:p14="http://schemas.microsoft.com/office/powerpoint/2010/main" val="3157429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F47CCF4B-D7E4-4CED-9635-1520B55C13A9}"/>
              </a:ext>
            </a:extLst>
          </p:cNvPr>
          <p:cNvSpPr>
            <a:spLocks noGrp="1"/>
          </p:cNvSpPr>
          <p:nvPr>
            <p:ph type="title"/>
          </p:nvPr>
        </p:nvSpPr>
        <p:spPr>
          <a:xfrm>
            <a:off x="1739900" y="228600"/>
            <a:ext cx="8686800" cy="1371600"/>
          </a:xfrm>
          <a:solidFill>
            <a:schemeClr val="bg2">
              <a:lumMod val="20000"/>
              <a:lumOff val="80000"/>
            </a:schemeClr>
          </a:solidFill>
          <a:ln w="38100">
            <a:solidFill>
              <a:srgbClr val="C00000"/>
            </a:solidFill>
          </a:ln>
        </p:spPr>
        <p:txBody>
          <a:bodyPr/>
          <a:lstStyle/>
          <a:p>
            <a:pPr>
              <a:defRPr/>
            </a:pPr>
            <a:r>
              <a:rPr lang="en-US" altLang="en-US" sz="3600" b="1">
                <a:latin typeface="+mj-lt"/>
              </a:rPr>
              <a:t>The Paris Agreement recognized the Rights of Indigenous Peoples</a:t>
            </a:r>
          </a:p>
        </p:txBody>
      </p:sp>
      <p:sp>
        <p:nvSpPr>
          <p:cNvPr id="6147" name="TextBox 1">
            <a:extLst>
              <a:ext uri="{FF2B5EF4-FFF2-40B4-BE49-F238E27FC236}">
                <a16:creationId xmlns:a16="http://schemas.microsoft.com/office/drawing/2014/main" id="{ECCD2731-B33E-4E28-9BEF-D41AA9A148C1}"/>
              </a:ext>
            </a:extLst>
          </p:cNvPr>
          <p:cNvSpPr txBox="1">
            <a:spLocks noChangeArrowheads="1"/>
          </p:cNvSpPr>
          <p:nvPr/>
        </p:nvSpPr>
        <p:spPr bwMode="auto">
          <a:xfrm>
            <a:off x="1611313" y="1720850"/>
            <a:ext cx="8839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“Acknowledging that climate change is a common concern of humankind, Parties should, when taking action to address climate change, </a:t>
            </a:r>
            <a:r>
              <a:rPr lang="en-US" altLang="en-US" sz="2400" b="1"/>
              <a:t>respect, promote and consider their respective obligations on human rights, the right to health</a:t>
            </a:r>
            <a:r>
              <a:rPr lang="en-US" altLang="en-US" sz="2400"/>
              <a:t>, </a:t>
            </a:r>
            <a:r>
              <a:rPr lang="en-US" altLang="en-US" sz="2400" b="1" u="sng"/>
              <a:t>the rights of indigenous peoples</a:t>
            </a:r>
            <a:r>
              <a:rPr lang="en-US" altLang="en-US" sz="2400" b="1"/>
              <a:t>,</a:t>
            </a:r>
            <a:r>
              <a:rPr lang="en-US" altLang="en-US" sz="2400"/>
              <a:t> local communities, migrants, children, persons with disabilities and people in vulnerable situations...” </a:t>
            </a:r>
          </a:p>
          <a:p>
            <a:pPr algn="ctr">
              <a:spcBef>
                <a:spcPct val="0"/>
              </a:spcBef>
              <a:buFontTx/>
              <a:buNone/>
            </a:pPr>
            <a:endParaRPr lang="en-US" altLang="en-US" sz="2400"/>
          </a:p>
          <a:p>
            <a:pPr algn="ctr">
              <a:spcBef>
                <a:spcPct val="0"/>
              </a:spcBef>
              <a:buFontTx/>
              <a:buNone/>
            </a:pPr>
            <a:r>
              <a:rPr lang="en-US" altLang="en-US" sz="2400" i="1"/>
              <a:t>-- Preamble, the Paris Agreement, adopted by consensus December 12, 2015 to go into force in 2020  </a:t>
            </a:r>
          </a:p>
          <a:p>
            <a:pPr algn="ctr">
              <a:spcBef>
                <a:spcPct val="0"/>
              </a:spcBef>
              <a:buFontTx/>
              <a:buNone/>
            </a:pPr>
            <a:endParaRPr lang="en-US" altLang="en-US" sz="2400" i="1"/>
          </a:p>
        </p:txBody>
      </p:sp>
      <p:pic>
        <p:nvPicPr>
          <p:cNvPr id="5" name="Picture 2">
            <a:extLst>
              <a:ext uri="{FF2B5EF4-FFF2-40B4-BE49-F238E27FC236}">
                <a16:creationId xmlns:a16="http://schemas.microsoft.com/office/drawing/2014/main" id="{739A87B7-21E9-455F-A0EC-6F22175BC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5715000"/>
            <a:ext cx="5943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546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24B946FB-128F-420F-80EB-44BEA00ECAE1}"/>
              </a:ext>
            </a:extLst>
          </p:cNvPr>
          <p:cNvSpPr>
            <a:spLocks noChangeArrowheads="1"/>
          </p:cNvSpPr>
          <p:nvPr/>
        </p:nvSpPr>
        <p:spPr bwMode="auto">
          <a:xfrm>
            <a:off x="1748632" y="2730402"/>
            <a:ext cx="86947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s-MX" sz="2800">
                <a:latin typeface="Calibri" panose="020F0502020204030204" pitchFamily="34" charset="0"/>
                <a:ea typeface="MS Mincho" panose="02020609040205080304" pitchFamily="49" charset="-128"/>
                <a:cs typeface="Arial" panose="020B0604020202020204" pitchFamily="34" charset="0"/>
              </a:rPr>
              <a:t>Operative Paragraph 135:  "</a:t>
            </a:r>
            <a:r>
              <a:rPr lang="en-US" altLang="es-MX" sz="2800" b="1" i="1">
                <a:latin typeface="Calibri" panose="020F0502020204030204" pitchFamily="34" charset="0"/>
                <a:ea typeface="MS Mincho" panose="02020609040205080304" pitchFamily="49" charset="-128"/>
                <a:cs typeface="Arial" panose="020B0604020202020204" pitchFamily="34" charset="0"/>
              </a:rPr>
              <a:t>Recognizes the need to strengthen knowledge, technologies, practices and efforts of local communities and indigenous peoples related to addressing and responding to climate change, </a:t>
            </a:r>
            <a:r>
              <a:rPr lang="en-US" altLang="es-MX" sz="2800" i="1">
                <a:latin typeface="Calibri" panose="020F0502020204030204" pitchFamily="34" charset="0"/>
                <a:ea typeface="MS Mincho" panose="02020609040205080304" pitchFamily="49" charset="-128"/>
                <a:cs typeface="Arial" panose="020B0604020202020204" pitchFamily="34" charset="0"/>
              </a:rPr>
              <a:t>and establishes a platform for exchange of experiences and sharing of best practices on mitigation and adaptation in a holistic and integrated manner</a:t>
            </a:r>
            <a:r>
              <a:rPr lang="en-US" altLang="es-MX" sz="2800">
                <a:solidFill>
                  <a:srgbClr val="333333"/>
                </a:solidFill>
                <a:latin typeface="Calibri" panose="020F0502020204030204" pitchFamily="34" charset="0"/>
                <a:ea typeface="MS Mincho" panose="02020609040205080304" pitchFamily="49" charset="-128"/>
                <a:cs typeface="Arial" panose="020B0604020202020204" pitchFamily="34" charset="0"/>
              </a:rPr>
              <a:t>." </a:t>
            </a:r>
            <a:endParaRPr lang="es-MX" altLang="es-MX" sz="2800">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TextBox 2">
            <a:extLst>
              <a:ext uri="{FF2B5EF4-FFF2-40B4-BE49-F238E27FC236}">
                <a16:creationId xmlns:a16="http://schemas.microsoft.com/office/drawing/2014/main" id="{945649CC-611D-45A4-A3F8-F3B0551D2437}"/>
              </a:ext>
            </a:extLst>
          </p:cNvPr>
          <p:cNvSpPr txBox="1"/>
          <p:nvPr/>
        </p:nvSpPr>
        <p:spPr>
          <a:xfrm>
            <a:off x="1820864" y="265113"/>
            <a:ext cx="8555037" cy="2308324"/>
          </a:xfrm>
          <a:prstGeom prst="rect">
            <a:avLst/>
          </a:prstGeom>
          <a:solidFill>
            <a:schemeClr val="bg1">
              <a:lumMod val="85000"/>
            </a:schemeClr>
          </a:solidFill>
          <a:ln w="38100">
            <a:solidFill>
              <a:srgbClr val="C00000"/>
            </a:solidFill>
          </a:ln>
        </p:spPr>
        <p:txBody>
          <a:bodyPr>
            <a:spAutoFit/>
          </a:bodyPr>
          <a:lstStyle/>
          <a:p>
            <a:pPr algn="ctr">
              <a:defRPr/>
            </a:pPr>
            <a:r>
              <a:rPr lang="es-MX" sz="3600" b="1"/>
              <a:t>It also recognized Indigenous Peoples’ Traditional Knowledge and established a new “Exchange Platform” </a:t>
            </a:r>
          </a:p>
        </p:txBody>
      </p:sp>
      <p:pic>
        <p:nvPicPr>
          <p:cNvPr id="8196" name="Picture 1" descr="1chevronfire">
            <a:extLst>
              <a:ext uri="{FF2B5EF4-FFF2-40B4-BE49-F238E27FC236}">
                <a16:creationId xmlns:a16="http://schemas.microsoft.com/office/drawing/2014/main" id="{0EF76B15-D5D5-4800-A66C-701199E11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799" y="6155671"/>
            <a:ext cx="548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220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401E1920-9CE6-4C8D-8F65-8B2C9889D029}"/>
              </a:ext>
            </a:extLst>
          </p:cNvPr>
          <p:cNvSpPr>
            <a:spLocks noGrp="1" noChangeArrowheads="1"/>
          </p:cNvSpPr>
          <p:nvPr>
            <p:ph type="title"/>
          </p:nvPr>
        </p:nvSpPr>
        <p:spPr>
          <a:xfrm>
            <a:off x="1844489" y="153989"/>
            <a:ext cx="8747312" cy="2118565"/>
          </a:xfrm>
          <a:solidFill>
            <a:schemeClr val="bg1">
              <a:lumMod val="95000"/>
            </a:schemeClr>
          </a:solidFill>
          <a:ln w="38100">
            <a:solidFill>
              <a:srgbClr val="C00000"/>
            </a:solidFill>
          </a:ln>
        </p:spPr>
        <p:txBody>
          <a:bodyPr/>
          <a:lstStyle/>
          <a:p>
            <a:pPr>
              <a:defRPr/>
            </a:pPr>
            <a:r>
              <a:rPr lang="en-US" altLang="en-US" sz="3400" b="1"/>
              <a:t>The Local Communities and Indigenous Peoples’ Platform (LCIPP) “operationalized” with the establishment of the Facilitative Working Group at COP 24, December 2018 </a:t>
            </a:r>
          </a:p>
        </p:txBody>
      </p:sp>
      <p:pic>
        <p:nvPicPr>
          <p:cNvPr id="9219" name="Picture 2">
            <a:extLst>
              <a:ext uri="{FF2B5EF4-FFF2-40B4-BE49-F238E27FC236}">
                <a16:creationId xmlns:a16="http://schemas.microsoft.com/office/drawing/2014/main" id="{CA22C98E-421F-4F47-8A71-2E596C8AF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489" y="2460812"/>
            <a:ext cx="8229600" cy="42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2966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29E41-B34B-4DDA-AF66-C4CC3979785C}"/>
              </a:ext>
            </a:extLst>
          </p:cNvPr>
          <p:cNvSpPr>
            <a:spLocks noGrp="1"/>
          </p:cNvSpPr>
          <p:nvPr>
            <p:ph type="title"/>
          </p:nvPr>
        </p:nvSpPr>
        <p:spPr>
          <a:xfrm>
            <a:off x="1676400" y="228600"/>
            <a:ext cx="8839200" cy="1479884"/>
          </a:xfrm>
          <a:solidFill>
            <a:schemeClr val="bg1">
              <a:lumMod val="85000"/>
            </a:schemeClr>
          </a:solidFill>
          <a:ln w="38100">
            <a:solidFill>
              <a:srgbClr val="C00000"/>
            </a:solidFill>
          </a:ln>
        </p:spPr>
        <p:txBody>
          <a:bodyPr/>
          <a:lstStyle/>
          <a:p>
            <a:pPr>
              <a:defRPr/>
            </a:pPr>
            <a:r>
              <a:rPr lang="en-US" sz="3600" b="1">
                <a:solidFill>
                  <a:schemeClr val="tx1"/>
                </a:solidFill>
              </a:rPr>
              <a:t>2</a:t>
            </a:r>
            <a:r>
              <a:rPr lang="en-US" sz="3600" b="1" baseline="30000">
                <a:solidFill>
                  <a:schemeClr val="tx1"/>
                </a:solidFill>
              </a:rPr>
              <a:t>nd</a:t>
            </a:r>
            <a:r>
              <a:rPr lang="en-US" sz="3600" b="1">
                <a:solidFill>
                  <a:schemeClr val="tx1"/>
                </a:solidFill>
              </a:rPr>
              <a:t> FWG meeting COP 25, Madrid, 2019: the first 2-year workplan was adopted </a:t>
            </a:r>
          </a:p>
        </p:txBody>
      </p:sp>
      <p:pic>
        <p:nvPicPr>
          <p:cNvPr id="11267" name="Content Placeholder 4">
            <a:extLst>
              <a:ext uri="{FF2B5EF4-FFF2-40B4-BE49-F238E27FC236}">
                <a16:creationId xmlns:a16="http://schemas.microsoft.com/office/drawing/2014/main" id="{F23044F1-4D8E-4D2F-BCBD-48CAA6ABA13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2386853"/>
            <a:ext cx="8534400" cy="4114800"/>
          </a:xfrm>
        </p:spPr>
      </p:pic>
    </p:spTree>
    <p:extLst>
      <p:ext uri="{BB962C8B-B14F-4D97-AF65-F5344CB8AC3E}">
        <p14:creationId xmlns:p14="http://schemas.microsoft.com/office/powerpoint/2010/main" val="2609192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29E41-B34B-4DDA-AF66-C4CC3979785C}"/>
              </a:ext>
            </a:extLst>
          </p:cNvPr>
          <p:cNvSpPr>
            <a:spLocks noGrp="1"/>
          </p:cNvSpPr>
          <p:nvPr>
            <p:ph type="title"/>
          </p:nvPr>
        </p:nvSpPr>
        <p:spPr>
          <a:xfrm>
            <a:off x="1676400" y="228600"/>
            <a:ext cx="8839200" cy="1479884"/>
          </a:xfrm>
          <a:solidFill>
            <a:schemeClr val="bg1">
              <a:lumMod val="85000"/>
            </a:schemeClr>
          </a:solidFill>
          <a:ln w="38100">
            <a:solidFill>
              <a:srgbClr val="C00000"/>
            </a:solidFill>
          </a:ln>
        </p:spPr>
        <p:txBody>
          <a:bodyPr/>
          <a:lstStyle/>
          <a:p>
            <a:pPr>
              <a:defRPr/>
            </a:pPr>
            <a:r>
              <a:rPr lang="en-US" sz="3600" b="1">
                <a:solidFill>
                  <a:schemeClr val="tx1"/>
                </a:solidFill>
              </a:rPr>
              <a:t>2</a:t>
            </a:r>
            <a:r>
              <a:rPr lang="en-US" sz="3600" b="1" baseline="30000">
                <a:solidFill>
                  <a:schemeClr val="tx1"/>
                </a:solidFill>
              </a:rPr>
              <a:t>nd</a:t>
            </a:r>
            <a:r>
              <a:rPr lang="en-US" sz="3600" b="1">
                <a:solidFill>
                  <a:schemeClr val="tx1"/>
                </a:solidFill>
              </a:rPr>
              <a:t> FWG meeting COP 25, Madrid, 2019: the first 2-year workplan was adopted </a:t>
            </a:r>
          </a:p>
        </p:txBody>
      </p:sp>
      <p:pic>
        <p:nvPicPr>
          <p:cNvPr id="11267" name="Content Placeholder 4">
            <a:extLst>
              <a:ext uri="{FF2B5EF4-FFF2-40B4-BE49-F238E27FC236}">
                <a16:creationId xmlns:a16="http://schemas.microsoft.com/office/drawing/2014/main" id="{F23044F1-4D8E-4D2F-BCBD-48CAA6ABA13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2386853"/>
            <a:ext cx="8534400" cy="4114800"/>
          </a:xfrm>
        </p:spPr>
      </p:pic>
    </p:spTree>
    <p:extLst>
      <p:ext uri="{BB962C8B-B14F-4D97-AF65-F5344CB8AC3E}">
        <p14:creationId xmlns:p14="http://schemas.microsoft.com/office/powerpoint/2010/main" val="4255015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AAEB2-F3DE-4D0A-B59D-198674B3CDE9}"/>
              </a:ext>
            </a:extLst>
          </p:cNvPr>
          <p:cNvSpPr>
            <a:spLocks noGrp="1"/>
          </p:cNvSpPr>
          <p:nvPr>
            <p:ph type="title"/>
          </p:nvPr>
        </p:nvSpPr>
        <p:spPr>
          <a:xfrm>
            <a:off x="1965159" y="152400"/>
            <a:ext cx="8221579" cy="1279712"/>
          </a:xfrm>
          <a:solidFill>
            <a:schemeClr val="bg2">
              <a:lumMod val="20000"/>
              <a:lumOff val="80000"/>
            </a:schemeClr>
          </a:solidFill>
          <a:ln w="38100">
            <a:solidFill>
              <a:srgbClr val="C00000"/>
            </a:solidFill>
          </a:ln>
        </p:spPr>
        <p:txBody>
          <a:bodyPr/>
          <a:lstStyle/>
          <a:p>
            <a:pPr>
              <a:defRPr/>
            </a:pPr>
            <a:r>
              <a:rPr lang="en-US" altLang="en-US" b="1"/>
              <a:t>Keeping the increase to 1.5°C:  COP 26 fell short … </a:t>
            </a:r>
            <a:endParaRPr lang="en-US" b="1"/>
          </a:p>
        </p:txBody>
      </p:sp>
      <p:sp>
        <p:nvSpPr>
          <p:cNvPr id="7171" name="Content Placeholder 2">
            <a:extLst>
              <a:ext uri="{FF2B5EF4-FFF2-40B4-BE49-F238E27FC236}">
                <a16:creationId xmlns:a16="http://schemas.microsoft.com/office/drawing/2014/main" id="{0C8B624B-4F30-49C7-8A5C-289BD326BAC3}"/>
              </a:ext>
            </a:extLst>
          </p:cNvPr>
          <p:cNvSpPr>
            <a:spLocks noGrp="1" noChangeArrowheads="1"/>
          </p:cNvSpPr>
          <p:nvPr>
            <p:ph sz="quarter" idx="1"/>
          </p:nvPr>
        </p:nvSpPr>
        <p:spPr>
          <a:xfrm>
            <a:off x="1581150" y="1432112"/>
            <a:ext cx="9029700" cy="3352800"/>
          </a:xfrm>
        </p:spPr>
        <p:txBody>
          <a:bodyPr/>
          <a:lstStyle/>
          <a:p>
            <a:pPr>
              <a:defRPr/>
            </a:pPr>
            <a:r>
              <a:rPr lang="en-US" altLang="en-US" sz="2200"/>
              <a:t>In Paris, State Parties agreed to keep temperature rise to “well below” 2°C above pre-industrial levels, </a:t>
            </a:r>
            <a:r>
              <a:rPr lang="en-US" altLang="en-US" sz="2200" b="1" u="sng"/>
              <a:t>with a goal of 1.5°</a:t>
            </a:r>
          </a:p>
          <a:p>
            <a:pPr>
              <a:defRPr/>
            </a:pPr>
            <a:r>
              <a:rPr lang="en-US" altLang="en-US" sz="2200"/>
              <a:t>The 2015 Structured Expert Dialogue (SED) report concluded that at 2°of warming “…indigenous people[s] would be at risk of loss of land and cultural and natural heritage, and cultural practices embedded in livelihoods would be disrupted.” </a:t>
            </a:r>
          </a:p>
          <a:p>
            <a:pPr>
              <a:defRPr/>
            </a:pPr>
            <a:r>
              <a:rPr lang="en-US" sz="2200">
                <a:highlight>
                  <a:srgbClr val="FFFF00"/>
                </a:highlight>
              </a:rPr>
              <a:t>On August 9, 2021 the </a:t>
            </a:r>
            <a:r>
              <a:rPr lang="en-US" sz="2200" b="1">
                <a:highlight>
                  <a:srgbClr val="FFFF00"/>
                </a:highlight>
              </a:rPr>
              <a:t>IPCC reported </a:t>
            </a:r>
            <a:r>
              <a:rPr lang="en-US" sz="2200">
                <a:highlight>
                  <a:srgbClr val="FFFF00"/>
                </a:highlight>
              </a:rPr>
              <a:t>that the world will probably reach or exceed 1.5 degrees C of warming within the next two decades, with some changes already irreversible</a:t>
            </a:r>
            <a:r>
              <a:rPr lang="en-US" sz="2200"/>
              <a:t>.</a:t>
            </a:r>
            <a:endParaRPr lang="en-US" altLang="en-US" sz="2200">
              <a:highlight>
                <a:srgbClr val="FFFF00"/>
              </a:highlight>
            </a:endParaRPr>
          </a:p>
          <a:p>
            <a:pPr>
              <a:defRPr/>
            </a:pPr>
            <a:endParaRPr lang="en-US" altLang="en-US" sz="2400">
              <a:highlight>
                <a:srgbClr val="FFFF00"/>
              </a:highlight>
            </a:endParaRPr>
          </a:p>
        </p:txBody>
      </p:sp>
      <p:pic>
        <p:nvPicPr>
          <p:cNvPr id="9220" name="Picture 4" descr="firejumpsbreak">
            <a:extLst>
              <a:ext uri="{FF2B5EF4-FFF2-40B4-BE49-F238E27FC236}">
                <a16:creationId xmlns:a16="http://schemas.microsoft.com/office/drawing/2014/main" id="{CCDA1271-2668-4A5A-BCCE-406E22B36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01" b="24022"/>
          <a:stretch>
            <a:fillRect/>
          </a:stretch>
        </p:blipFill>
        <p:spPr bwMode="auto">
          <a:xfrm>
            <a:off x="1828800" y="4928347"/>
            <a:ext cx="8534400" cy="17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854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40EA9-8EA1-43DF-A5F8-BC65FBCECC8E}"/>
              </a:ext>
            </a:extLst>
          </p:cNvPr>
          <p:cNvSpPr>
            <a:spLocks noGrp="1"/>
          </p:cNvSpPr>
          <p:nvPr>
            <p:ph type="title"/>
          </p:nvPr>
        </p:nvSpPr>
        <p:spPr>
          <a:xfrm>
            <a:off x="1838885" y="304801"/>
            <a:ext cx="8534400" cy="1395663"/>
          </a:xfrm>
          <a:solidFill>
            <a:schemeClr val="bg1">
              <a:lumMod val="85000"/>
            </a:schemeClr>
          </a:solidFill>
          <a:ln w="38100">
            <a:solidFill>
              <a:srgbClr val="C00000"/>
            </a:solidFill>
          </a:ln>
        </p:spPr>
        <p:txBody>
          <a:bodyPr/>
          <a:lstStyle/>
          <a:p>
            <a:pPr>
              <a:defRPr/>
            </a:pPr>
            <a:r>
              <a:rPr lang="en-US" b="1"/>
              <a:t>The temperature increase is 3X greater or more in the Arctic </a:t>
            </a:r>
          </a:p>
        </p:txBody>
      </p:sp>
      <p:pic>
        <p:nvPicPr>
          <p:cNvPr id="11267" name="Picture 2" descr="Image result for polar bears are swimming as ice melts">
            <a:extLst>
              <a:ext uri="{FF2B5EF4-FFF2-40B4-BE49-F238E27FC236}">
                <a16:creationId xmlns:a16="http://schemas.microsoft.com/office/drawing/2014/main" id="{1BD22A27-F72D-4258-8AD7-1E4395D1F6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42666" y="2133600"/>
            <a:ext cx="6326841" cy="4419600"/>
          </a:xfrm>
          <a:noFill/>
        </p:spPr>
      </p:pic>
    </p:spTree>
    <p:extLst>
      <p:ext uri="{BB962C8B-B14F-4D97-AF65-F5344CB8AC3E}">
        <p14:creationId xmlns:p14="http://schemas.microsoft.com/office/powerpoint/2010/main" val="4135808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673F-0F29-4EFD-821F-E8460DEA7F50}"/>
              </a:ext>
            </a:extLst>
          </p:cNvPr>
          <p:cNvSpPr>
            <a:spLocks noGrp="1"/>
          </p:cNvSpPr>
          <p:nvPr>
            <p:ph type="title"/>
          </p:nvPr>
        </p:nvSpPr>
        <p:spPr>
          <a:xfrm>
            <a:off x="1685364" y="274636"/>
            <a:ext cx="8814548" cy="1641570"/>
          </a:xfrm>
          <a:solidFill>
            <a:schemeClr val="bg1">
              <a:lumMod val="85000"/>
            </a:schemeClr>
          </a:solidFill>
          <a:ln w="38100">
            <a:solidFill>
              <a:srgbClr val="C00000"/>
            </a:solidFill>
          </a:ln>
        </p:spPr>
        <p:txBody>
          <a:bodyPr/>
          <a:lstStyle/>
          <a:p>
            <a:r>
              <a:rPr lang="en-US" sz="3600" b="1"/>
              <a:t>“Phasing down” replaced “phasing out” coal in the final outcome document – </a:t>
            </a:r>
            <a:r>
              <a:rPr lang="en-US" sz="3600" b="1" i="1"/>
              <a:t>but</a:t>
            </a:r>
            <a:r>
              <a:rPr lang="en-US" sz="3600" b="1"/>
              <a:t> fossil fuel emissions were mentioned for 1</a:t>
            </a:r>
            <a:r>
              <a:rPr lang="en-US" sz="3600" b="1" baseline="30000"/>
              <a:t>st</a:t>
            </a:r>
            <a:r>
              <a:rPr lang="en-US" sz="3600" b="1"/>
              <a:t> time</a:t>
            </a:r>
          </a:p>
        </p:txBody>
      </p:sp>
      <p:pic>
        <p:nvPicPr>
          <p:cNvPr id="1026" name="Picture 2">
            <a:extLst>
              <a:ext uri="{FF2B5EF4-FFF2-40B4-BE49-F238E27FC236}">
                <a16:creationId xmlns:a16="http://schemas.microsoft.com/office/drawing/2014/main" id="{FCCDDFEF-E0F7-4D71-96FC-207774DD8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053" y="2225488"/>
            <a:ext cx="8021171" cy="435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359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D261-7B22-4B3D-8F12-A47DA07B8D1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1C740C6-6DA9-4AD3-9610-EC8FCEBDE2CA}"/>
              </a:ext>
            </a:extLst>
          </p:cNvPr>
          <p:cNvSpPr>
            <a:spLocks noGrp="1"/>
          </p:cNvSpPr>
          <p:nvPr>
            <p:ph type="body" idx="1"/>
          </p:nvPr>
        </p:nvSpPr>
        <p:spPr/>
        <p:txBody>
          <a:bodyPr/>
          <a:lstStyle/>
          <a:p>
            <a:endParaRPr lang="en-US"/>
          </a:p>
        </p:txBody>
      </p:sp>
      <p:pic>
        <p:nvPicPr>
          <p:cNvPr id="5" name="Picture 4" descr="A group of people posing for a photo&#10;&#10;Description automatically generated with medium confidence">
            <a:extLst>
              <a:ext uri="{FF2B5EF4-FFF2-40B4-BE49-F238E27FC236}">
                <a16:creationId xmlns:a16="http://schemas.microsoft.com/office/drawing/2014/main" id="{81C8FD24-CAD2-4B6F-A68B-29A0AC692261}"/>
              </a:ext>
            </a:extLst>
          </p:cNvPr>
          <p:cNvPicPr>
            <a:picLocks noChangeAspect="1"/>
          </p:cNvPicPr>
          <p:nvPr/>
        </p:nvPicPr>
        <p:blipFill>
          <a:blip r:embed="rId2"/>
          <a:stretch>
            <a:fillRect/>
          </a:stretch>
        </p:blipFill>
        <p:spPr>
          <a:xfrm>
            <a:off x="1850092" y="1729361"/>
            <a:ext cx="8559053" cy="4818244"/>
          </a:xfrm>
          <a:prstGeom prst="rect">
            <a:avLst/>
          </a:prstGeom>
        </p:spPr>
      </p:pic>
      <p:sp>
        <p:nvSpPr>
          <p:cNvPr id="6" name="TextBox 5">
            <a:extLst>
              <a:ext uri="{FF2B5EF4-FFF2-40B4-BE49-F238E27FC236}">
                <a16:creationId xmlns:a16="http://schemas.microsoft.com/office/drawing/2014/main" id="{BB11C80D-210F-42DC-87D0-61A1CA1BA484}"/>
              </a:ext>
            </a:extLst>
          </p:cNvPr>
          <p:cNvSpPr txBox="1"/>
          <p:nvPr/>
        </p:nvSpPr>
        <p:spPr>
          <a:xfrm>
            <a:off x="2747682" y="795236"/>
            <a:ext cx="7758953" cy="307777"/>
          </a:xfrm>
          <a:prstGeom prst="rect">
            <a:avLst/>
          </a:prstGeom>
          <a:noFill/>
        </p:spPr>
        <p:txBody>
          <a:bodyPr wrap="square" rtlCol="0">
            <a:spAutoFit/>
          </a:bodyPr>
          <a:lstStyle/>
          <a:p>
            <a:endParaRPr lang="en-US"/>
          </a:p>
        </p:txBody>
      </p:sp>
      <p:sp>
        <p:nvSpPr>
          <p:cNvPr id="7" name="Rectangle 1">
            <a:extLst>
              <a:ext uri="{FF2B5EF4-FFF2-40B4-BE49-F238E27FC236}">
                <a16:creationId xmlns:a16="http://schemas.microsoft.com/office/drawing/2014/main" id="{3EBD063F-E738-4851-A01F-EEF0D2802B7B}"/>
              </a:ext>
            </a:extLst>
          </p:cNvPr>
          <p:cNvSpPr>
            <a:spLocks noChangeArrowheads="1"/>
          </p:cNvSpPr>
          <p:nvPr/>
        </p:nvSpPr>
        <p:spPr bwMode="auto">
          <a:xfrm>
            <a:off x="1850091" y="310395"/>
            <a:ext cx="8491818" cy="1088766"/>
          </a:xfrm>
          <a:prstGeom prst="rect">
            <a:avLst/>
          </a:prstGeom>
          <a:solidFill>
            <a:schemeClr val="bg1">
              <a:lumMod val="85000"/>
            </a:schemeClr>
          </a:solidFill>
          <a:ln w="38100">
            <a:solidFill>
              <a:schemeClr val="tx1"/>
            </a:solidFill>
            <a:miter lim="800000"/>
            <a:headEnd/>
            <a:tailEnd/>
          </a:ln>
          <a:effectLst/>
        </p:spPr>
        <p:txBody>
          <a:bodyPr vert="horz" wrap="square" lIns="0" tIns="-9522" rIns="0" bIns="-9522" numCol="1" anchor="ctr" anchorCtr="0" compatLnSpc="1">
            <a:prstTxWarp prst="textNoShape">
              <a:avLst/>
            </a:prstTxWarp>
            <a:spAutoFit/>
          </a:bodyPr>
          <a:lstStyle/>
          <a:p>
            <a:pPr algn="ctr" eaLnBrk="0" fontAlgn="base" hangingPunct="0">
              <a:spcBef>
                <a:spcPct val="0"/>
              </a:spcBef>
              <a:spcAft>
                <a:spcPct val="0"/>
              </a:spcAft>
              <a:buClrTx/>
            </a:pPr>
            <a:r>
              <a:rPr lang="es-ES" altLang="en-US" sz="3600" b="1">
                <a:solidFill>
                  <a:srgbClr val="202124"/>
                </a:solidFill>
                <a:latin typeface="+mj-lt"/>
              </a:rPr>
              <a:t>Indigenous Knowledge </a:t>
            </a:r>
            <a:r>
              <a:rPr lang="es-ES" altLang="en-US" sz="3600" b="1" err="1">
                <a:solidFill>
                  <a:srgbClr val="202124"/>
                </a:solidFill>
                <a:latin typeface="+mj-lt"/>
              </a:rPr>
              <a:t>Holders</a:t>
            </a:r>
            <a:r>
              <a:rPr lang="es-ES" altLang="en-US" sz="3600" b="1">
                <a:solidFill>
                  <a:srgbClr val="202124"/>
                </a:solidFill>
                <a:latin typeface="+mj-lt"/>
              </a:rPr>
              <a:t> and  FWG </a:t>
            </a:r>
            <a:r>
              <a:rPr lang="es-ES" altLang="en-US" sz="3600" b="1" err="1">
                <a:solidFill>
                  <a:srgbClr val="202124"/>
                </a:solidFill>
                <a:latin typeface="+mj-lt"/>
              </a:rPr>
              <a:t>members</a:t>
            </a:r>
            <a:r>
              <a:rPr lang="es-ES" altLang="en-US" sz="3600" b="1">
                <a:solidFill>
                  <a:srgbClr val="202124"/>
                </a:solidFill>
                <a:latin typeface="+mj-lt"/>
              </a:rPr>
              <a:t> at COP 26</a:t>
            </a:r>
            <a:endParaRPr lang="es-ES" altLang="en-US" sz="3600" b="1">
              <a:solidFill>
                <a:schemeClr val="tx1"/>
              </a:solidFill>
              <a:latin typeface="+mj-lt"/>
            </a:endParaRPr>
          </a:p>
        </p:txBody>
      </p:sp>
    </p:spTree>
    <p:extLst>
      <p:ext uri="{BB962C8B-B14F-4D97-AF65-F5344CB8AC3E}">
        <p14:creationId xmlns:p14="http://schemas.microsoft.com/office/powerpoint/2010/main" val="165875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7684" y="173205"/>
            <a:ext cx="3916948" cy="1050758"/>
          </a:xfrm>
        </p:spPr>
        <p:txBody>
          <a:bodyPr>
            <a:noAutofit/>
          </a:bodyPr>
          <a:lstStyle/>
          <a:p>
            <a:r>
              <a:rPr lang="en-US" sz="8800" b="1">
                <a:solidFill>
                  <a:schemeClr val="bg1"/>
                </a:solidFill>
                <a:cs typeface="Calibri Light"/>
              </a:rPr>
              <a:t>Agenda:</a:t>
            </a:r>
          </a:p>
        </p:txBody>
      </p:sp>
      <p:sp>
        <p:nvSpPr>
          <p:cNvPr id="3" name="Subtitle 2"/>
          <p:cNvSpPr>
            <a:spLocks noGrp="1"/>
          </p:cNvSpPr>
          <p:nvPr>
            <p:ph type="subTitle" idx="1"/>
          </p:nvPr>
        </p:nvSpPr>
        <p:spPr>
          <a:xfrm>
            <a:off x="387684" y="1436353"/>
            <a:ext cx="5708317" cy="2979236"/>
          </a:xfrm>
        </p:spPr>
        <p:txBody>
          <a:bodyPr vert="horz" lIns="91440" tIns="45720" rIns="91440" bIns="45720" rtlCol="0" anchor="t">
            <a:noAutofit/>
          </a:bodyPr>
          <a:lstStyle/>
          <a:p>
            <a:pPr marL="342900" indent="-342900" algn="l">
              <a:buChar char="•"/>
            </a:pPr>
            <a:r>
              <a:rPr lang="en-US" sz="2000" b="1">
                <a:ea typeface="+mn-lt"/>
                <a:cs typeface="+mn-lt"/>
              </a:rPr>
              <a:t>Opening remarks</a:t>
            </a:r>
            <a:r>
              <a:rPr lang="en-US" sz="2000">
                <a:ea typeface="+mn-lt"/>
                <a:cs typeface="+mn-lt"/>
              </a:rPr>
              <a:t> by Rochelle Diver,  International Indian Treaty Council (IITC)</a:t>
            </a:r>
          </a:p>
          <a:p>
            <a:pPr marL="342900" indent="-342900" algn="l">
              <a:buChar char="•"/>
            </a:pPr>
            <a:r>
              <a:rPr lang="en-US" sz="2000" b="1">
                <a:ea typeface="+mn-lt"/>
                <a:cs typeface="+mn-lt"/>
              </a:rPr>
              <a:t>History of Indigenous Peoples Engagement and opportunities to engage in the UNFCCC</a:t>
            </a:r>
            <a:r>
              <a:rPr lang="en-US" sz="2000">
                <a:ea typeface="+mn-lt"/>
                <a:cs typeface="+mn-lt"/>
              </a:rPr>
              <a:t> by</a:t>
            </a:r>
            <a:br>
              <a:rPr lang="en-US" sz="2000">
                <a:ea typeface="+mn-lt"/>
                <a:cs typeface="+mn-lt"/>
              </a:rPr>
            </a:br>
            <a:r>
              <a:rPr lang="en-US" sz="2000">
                <a:ea typeface="+mn-lt"/>
                <a:cs typeface="+mn-lt"/>
              </a:rPr>
              <a:t>Andrea Carmen,  IITC</a:t>
            </a:r>
          </a:p>
          <a:p>
            <a:pPr marL="342900" indent="-342900" algn="l">
              <a:buChar char="•"/>
            </a:pPr>
            <a:r>
              <a:rPr lang="en-US" sz="2000" b="1">
                <a:ea typeface="+mn-lt"/>
                <a:cs typeface="+mn-lt"/>
              </a:rPr>
              <a:t>Entry points into UNFCCC negotiations and agenda for COP27</a:t>
            </a:r>
            <a:r>
              <a:rPr lang="en-US" sz="2000">
                <a:ea typeface="+mn-lt"/>
                <a:cs typeface="+mn-lt"/>
              </a:rPr>
              <a:t> by Graeme Reed, International Indigenous Peoples Forum on Climate Change</a:t>
            </a:r>
            <a:endParaRPr lang="en-US" sz="2000">
              <a:cs typeface="Calibri" panose="020F0502020204030204"/>
            </a:endParaRPr>
          </a:p>
          <a:p>
            <a:pPr marL="342900" indent="-342900" algn="l">
              <a:buChar char="•"/>
            </a:pPr>
            <a:r>
              <a:rPr lang="en-US" sz="2000" b="1">
                <a:ea typeface="+mn-lt"/>
                <a:cs typeface="+mn-lt"/>
              </a:rPr>
              <a:t>Q&amp;A</a:t>
            </a:r>
            <a:br>
              <a:rPr lang="en-US" sz="2000">
                <a:ea typeface="+mn-lt"/>
                <a:cs typeface="+mn-lt"/>
              </a:rPr>
            </a:br>
            <a:endParaRPr lang="en-US" sz="2000">
              <a:cs typeface="Calibri"/>
            </a:endParaRPr>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
        <p:nvSpPr>
          <p:cNvPr id="6" name="TextBox 5">
            <a:extLst>
              <a:ext uri="{FF2B5EF4-FFF2-40B4-BE49-F238E27FC236}">
                <a16:creationId xmlns:a16="http://schemas.microsoft.com/office/drawing/2014/main" id="{4816652A-86D3-1047-81E6-A7D3343AA124}"/>
              </a:ext>
            </a:extLst>
          </p:cNvPr>
          <p:cNvSpPr txBox="1"/>
          <p:nvPr/>
        </p:nvSpPr>
        <p:spPr>
          <a:xfrm>
            <a:off x="6363369" y="1229894"/>
            <a:ext cx="5440946" cy="33752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2000" b="1">
                <a:ea typeface="+mn-lt"/>
                <a:cs typeface="+mn-lt"/>
              </a:rPr>
              <a:t>NDCs and UNDPs Climate Promise</a:t>
            </a:r>
          </a:p>
          <a:p>
            <a:pPr marL="742950" lvl="1" indent="-285750">
              <a:lnSpc>
                <a:spcPct val="90000"/>
              </a:lnSpc>
              <a:spcBef>
                <a:spcPts val="1000"/>
              </a:spcBef>
              <a:buFont typeface="Arial,Sans-Serif"/>
              <a:buChar char="•"/>
            </a:pPr>
            <a:r>
              <a:rPr lang="en-US" sz="2000">
                <a:ea typeface="+mn-lt"/>
                <a:cs typeface="+mn-lt"/>
              </a:rPr>
              <a:t>NDCs as part of the Paris Agreement: Sameera </a:t>
            </a:r>
            <a:r>
              <a:rPr lang="en-US" sz="2000" err="1">
                <a:ea typeface="+mn-lt"/>
                <a:cs typeface="+mn-lt"/>
              </a:rPr>
              <a:t>Savarala</a:t>
            </a:r>
            <a:endParaRPr lang="en-US" sz="2000">
              <a:ea typeface="+mn-lt"/>
              <a:cs typeface="+mn-lt"/>
            </a:endParaRPr>
          </a:p>
          <a:p>
            <a:pPr marL="742950" lvl="1" indent="-285750">
              <a:lnSpc>
                <a:spcPct val="90000"/>
              </a:lnSpc>
              <a:spcBef>
                <a:spcPts val="1000"/>
              </a:spcBef>
              <a:buFont typeface="Arial,Sans-Serif"/>
              <a:buChar char="•"/>
            </a:pPr>
            <a:r>
              <a:rPr lang="en-US" sz="2000">
                <a:ea typeface="+mn-lt"/>
                <a:cs typeface="+mn-lt"/>
              </a:rPr>
              <a:t>Climate Promise and social inclusion elements: Verania Chao</a:t>
            </a:r>
          </a:p>
          <a:p>
            <a:pPr marL="742950" lvl="1" indent="-285750">
              <a:lnSpc>
                <a:spcPct val="90000"/>
              </a:lnSpc>
              <a:spcBef>
                <a:spcPts val="1000"/>
              </a:spcBef>
              <a:buFont typeface="Arial,Sans-Serif"/>
              <a:buChar char="•"/>
            </a:pPr>
            <a:r>
              <a:rPr lang="en-US" sz="2000">
                <a:ea typeface="+mn-lt"/>
                <a:cs typeface="+mn-lt"/>
              </a:rPr>
              <a:t>Examples of work with Indigenous Peoples on NDC process in the LAC region: Lorenzo Eguren</a:t>
            </a:r>
            <a:endParaRPr lang="en-US" sz="2000">
              <a:cs typeface="Calibri"/>
            </a:endParaRPr>
          </a:p>
          <a:p>
            <a:pPr marL="285750" indent="-285750">
              <a:lnSpc>
                <a:spcPct val="90000"/>
              </a:lnSpc>
              <a:spcBef>
                <a:spcPts val="1000"/>
              </a:spcBef>
              <a:buFont typeface="Arial"/>
              <a:buChar char="•"/>
            </a:pPr>
            <a:r>
              <a:rPr lang="en-US" sz="2000" b="1">
                <a:ea typeface="+mn-lt"/>
                <a:cs typeface="+mn-lt"/>
              </a:rPr>
              <a:t>Q&amp;A</a:t>
            </a:r>
          </a:p>
          <a:p>
            <a:endParaRPr lang="en-US">
              <a:cs typeface="Calibri"/>
            </a:endParaRPr>
          </a:p>
        </p:txBody>
      </p:sp>
    </p:spTree>
    <p:extLst>
      <p:ext uri="{BB962C8B-B14F-4D97-AF65-F5344CB8AC3E}">
        <p14:creationId xmlns:p14="http://schemas.microsoft.com/office/powerpoint/2010/main" val="3783899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8"/>
        <p:cNvGrpSpPr/>
        <p:nvPr/>
      </p:nvGrpSpPr>
      <p:grpSpPr>
        <a:xfrm>
          <a:off x="0" y="0"/>
          <a:ext cx="0" cy="0"/>
          <a:chOff x="0" y="0"/>
          <a:chExt cx="0" cy="0"/>
        </a:xfrm>
      </p:grpSpPr>
      <p:sp>
        <p:nvSpPr>
          <p:cNvPr id="339" name="Google Shape;339;p45"/>
          <p:cNvSpPr txBox="1">
            <a:spLocks noGrp="1"/>
          </p:cNvSpPr>
          <p:nvPr>
            <p:ph type="title"/>
          </p:nvPr>
        </p:nvSpPr>
        <p:spPr>
          <a:xfrm>
            <a:off x="1692089" y="161365"/>
            <a:ext cx="8807823" cy="1389963"/>
          </a:xfrm>
          <a:prstGeom prst="rect">
            <a:avLst/>
          </a:prstGeom>
          <a:solidFill>
            <a:srgbClr val="D8D8D8"/>
          </a:solidFill>
          <a:ln w="38100" cap="flat" cmpd="sng">
            <a:solidFill>
              <a:srgbClr val="C00000"/>
            </a:solidFill>
            <a:prstDash val="solid"/>
            <a:round/>
            <a:headEnd type="none" w="sm" len="sm"/>
            <a:tailEnd type="none" w="sm" len="sm"/>
          </a:ln>
          <a:effectLst>
            <a:outerShdw blurRad="39999" dist="20000" dir="5400000" rotWithShape="0">
              <a:srgbClr val="000000">
                <a:alpha val="37250"/>
              </a:srgbClr>
            </a:outerShdw>
          </a:effectLst>
        </p:spPr>
        <p:txBody>
          <a:bodyPr spcFirstLastPara="1" wrap="square" lIns="91425" tIns="45700" rIns="91425" bIns="45700" anchor="ctr" anchorCtr="0">
            <a:noAutofit/>
          </a:bodyPr>
          <a:lstStyle/>
          <a:p>
            <a:pPr>
              <a:buSzPts val="850"/>
            </a:pPr>
            <a:r>
              <a:rPr lang="es-MX" sz="3600" b="1" err="1"/>
              <a:t>Reliance</a:t>
            </a:r>
            <a:r>
              <a:rPr lang="es-MX" sz="3600" b="1"/>
              <a:t> on </a:t>
            </a:r>
            <a:r>
              <a:rPr lang="es-MX" sz="3600" b="1" err="1"/>
              <a:t>our</a:t>
            </a:r>
            <a:r>
              <a:rPr lang="es-MX" sz="3600" b="1"/>
              <a:t> </a:t>
            </a:r>
            <a:r>
              <a:rPr lang="es-MX" sz="3600" b="1" err="1"/>
              <a:t>Traditional</a:t>
            </a:r>
            <a:r>
              <a:rPr lang="es-MX" sz="3600" b="1"/>
              <a:t> </a:t>
            </a:r>
            <a:r>
              <a:rPr lang="es-MX" sz="3600" b="1" err="1"/>
              <a:t>Foods</a:t>
            </a:r>
            <a:r>
              <a:rPr lang="es-MX" sz="3600" b="1"/>
              <a:t> and Medicines </a:t>
            </a:r>
            <a:r>
              <a:rPr lang="es-MX" sz="3600" b="1" err="1"/>
              <a:t>will</a:t>
            </a:r>
            <a:r>
              <a:rPr lang="es-MX" sz="3600" b="1"/>
              <a:t> be the basis of </a:t>
            </a:r>
            <a:r>
              <a:rPr lang="es-MX" sz="3600" b="1" err="1"/>
              <a:t>our</a:t>
            </a:r>
            <a:r>
              <a:rPr lang="es-MX" sz="3600" b="1"/>
              <a:t> </a:t>
            </a:r>
            <a:r>
              <a:rPr lang="es-MX" sz="3600" b="1" err="1"/>
              <a:t>surivival</a:t>
            </a:r>
            <a:r>
              <a:rPr lang="es-MX" sz="3600" b="1"/>
              <a:t> </a:t>
            </a:r>
            <a:endParaRPr sz="3600" b="1"/>
          </a:p>
        </p:txBody>
      </p:sp>
      <p:pic>
        <p:nvPicPr>
          <p:cNvPr id="3" name="Picture 2">
            <a:extLst>
              <a:ext uri="{FF2B5EF4-FFF2-40B4-BE49-F238E27FC236}">
                <a16:creationId xmlns:a16="http://schemas.microsoft.com/office/drawing/2014/main" id="{4F5B3E71-3705-4D80-BB32-103F228EB1C1}"/>
              </a:ext>
            </a:extLst>
          </p:cNvPr>
          <p:cNvPicPr>
            <a:picLocks noChangeAspect="1"/>
          </p:cNvPicPr>
          <p:nvPr/>
        </p:nvPicPr>
        <p:blipFill>
          <a:blip r:embed="rId4"/>
          <a:stretch>
            <a:fillRect/>
          </a:stretch>
        </p:blipFill>
        <p:spPr>
          <a:xfrm>
            <a:off x="3075328" y="1714500"/>
            <a:ext cx="6016121" cy="3964471"/>
          </a:xfrm>
          <a:prstGeom prst="rect">
            <a:avLst/>
          </a:prstGeom>
        </p:spPr>
      </p:pic>
    </p:spTree>
    <p:extLst>
      <p:ext uri="{BB962C8B-B14F-4D97-AF65-F5344CB8AC3E}">
        <p14:creationId xmlns:p14="http://schemas.microsoft.com/office/powerpoint/2010/main" val="2321794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81C2A571-C880-460B-95B1-9D2DB8C036B1}"/>
              </a:ext>
            </a:extLst>
          </p:cNvPr>
          <p:cNvSpPr>
            <a:spLocks noGrp="1"/>
          </p:cNvSpPr>
          <p:nvPr>
            <p:ph type="title"/>
          </p:nvPr>
        </p:nvSpPr>
        <p:spPr>
          <a:xfrm>
            <a:off x="1662363" y="227013"/>
            <a:ext cx="8867274" cy="1273864"/>
          </a:xfrm>
          <a:solidFill>
            <a:schemeClr val="bg1">
              <a:lumMod val="85000"/>
            </a:schemeClr>
          </a:solidFill>
          <a:ln w="38100">
            <a:solidFill>
              <a:srgbClr val="C00000"/>
            </a:solidFill>
          </a:ln>
        </p:spPr>
        <p:txBody>
          <a:bodyPr/>
          <a:lstStyle/>
          <a:p>
            <a:pPr>
              <a:defRPr/>
            </a:pPr>
            <a:r>
              <a:rPr lang="en-US" altLang="en-US" sz="4000" b="1">
                <a:latin typeface="Arial" panose="020B0604020202020204" pitchFamily="34" charset="0"/>
                <a:cs typeface="Arial" panose="020B0604020202020204" pitchFamily="34" charset="0"/>
              </a:rPr>
              <a:t>Trading Original Seeds, especially drought resistant varieties </a:t>
            </a:r>
          </a:p>
        </p:txBody>
      </p:sp>
      <p:pic>
        <p:nvPicPr>
          <p:cNvPr id="37891" name="Picture 4">
            <a:extLst>
              <a:ext uri="{FF2B5EF4-FFF2-40B4-BE49-F238E27FC236}">
                <a16:creationId xmlns:a16="http://schemas.microsoft.com/office/drawing/2014/main" id="{F98A23EE-B9F9-4D8A-9714-CF1698778D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82"/>
          <a:stretch>
            <a:fillRect/>
          </a:stretch>
        </p:blipFill>
        <p:spPr>
          <a:xfrm>
            <a:off x="2986368" y="1678407"/>
            <a:ext cx="6219265" cy="4663825"/>
          </a:xfrm>
        </p:spPr>
      </p:pic>
    </p:spTree>
    <p:extLst>
      <p:ext uri="{BB962C8B-B14F-4D97-AF65-F5344CB8AC3E}">
        <p14:creationId xmlns:p14="http://schemas.microsoft.com/office/powerpoint/2010/main" val="137156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ground&#10;&#10;Description automatically generated">
            <a:extLst>
              <a:ext uri="{FF2B5EF4-FFF2-40B4-BE49-F238E27FC236}">
                <a16:creationId xmlns:a16="http://schemas.microsoft.com/office/drawing/2014/main" id="{249F480E-FEAF-B17F-1DCB-F1C22EBD4EDB}"/>
              </a:ext>
            </a:extLst>
          </p:cNvPr>
          <p:cNvPicPr>
            <a:picLocks noChangeAspect="1"/>
          </p:cNvPicPr>
          <p:nvPr/>
        </p:nvPicPr>
        <p:blipFill>
          <a:blip r:embed="rId2"/>
          <a:stretch>
            <a:fillRect/>
          </a:stretch>
        </p:blipFill>
        <p:spPr>
          <a:xfrm>
            <a:off x="1524000" y="658763"/>
            <a:ext cx="9144000" cy="5555225"/>
          </a:xfrm>
          <a:prstGeom prst="rect">
            <a:avLst/>
          </a:prstGeom>
        </p:spPr>
      </p:pic>
    </p:spTree>
    <p:extLst>
      <p:ext uri="{BB962C8B-B14F-4D97-AF65-F5344CB8AC3E}">
        <p14:creationId xmlns:p14="http://schemas.microsoft.com/office/powerpoint/2010/main" val="2150688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7F9B65-FE7B-EA99-6A32-232D38168E6A}"/>
              </a:ext>
            </a:extLst>
          </p:cNvPr>
          <p:cNvPicPr>
            <a:picLocks noChangeAspect="1"/>
          </p:cNvPicPr>
          <p:nvPr/>
        </p:nvPicPr>
        <p:blipFill>
          <a:blip r:embed="rId2"/>
          <a:stretch>
            <a:fillRect/>
          </a:stretch>
        </p:blipFill>
        <p:spPr>
          <a:xfrm>
            <a:off x="3327576" y="0"/>
            <a:ext cx="5423338" cy="6858000"/>
          </a:xfrm>
          <a:prstGeom prst="rect">
            <a:avLst/>
          </a:prstGeom>
        </p:spPr>
      </p:pic>
    </p:spTree>
    <p:extLst>
      <p:ext uri="{BB962C8B-B14F-4D97-AF65-F5344CB8AC3E}">
        <p14:creationId xmlns:p14="http://schemas.microsoft.com/office/powerpoint/2010/main" val="2769342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B2DD-6363-4902-A0E9-6A63E735EE02}"/>
              </a:ext>
            </a:extLst>
          </p:cNvPr>
          <p:cNvSpPr>
            <a:spLocks noGrp="1"/>
          </p:cNvSpPr>
          <p:nvPr>
            <p:ph type="title"/>
          </p:nvPr>
        </p:nvSpPr>
        <p:spPr>
          <a:xfrm>
            <a:off x="1636713" y="152400"/>
            <a:ext cx="8839200" cy="1143000"/>
          </a:xfrm>
          <a:solidFill>
            <a:schemeClr val="bg1">
              <a:lumMod val="85000"/>
            </a:schemeClr>
          </a:solidFill>
          <a:ln w="38100">
            <a:solidFill>
              <a:srgbClr val="C00000"/>
            </a:solidFill>
          </a:ln>
        </p:spPr>
        <p:txBody>
          <a:bodyPr>
            <a:noAutofit/>
          </a:bodyPr>
          <a:lstStyle/>
          <a:p>
            <a:pPr>
              <a:defRPr/>
            </a:pPr>
            <a:r>
              <a:rPr lang="en-US" sz="3600" b="1"/>
              <a:t>Buffalo’s role in Preventing, Mitigating and Adapting to Climate Change  </a:t>
            </a:r>
          </a:p>
        </p:txBody>
      </p:sp>
      <p:sp>
        <p:nvSpPr>
          <p:cNvPr id="46083" name="Text Placeholder 2">
            <a:extLst>
              <a:ext uri="{FF2B5EF4-FFF2-40B4-BE49-F238E27FC236}">
                <a16:creationId xmlns:a16="http://schemas.microsoft.com/office/drawing/2014/main" id="{CA470EF0-96B6-409B-A8BB-DCF9BD5835DE}"/>
              </a:ext>
            </a:extLst>
          </p:cNvPr>
          <p:cNvSpPr>
            <a:spLocks noGrp="1" noChangeArrowheads="1"/>
          </p:cNvSpPr>
          <p:nvPr>
            <p:ph type="body" sz="half" idx="1"/>
          </p:nvPr>
        </p:nvSpPr>
        <p:spPr>
          <a:xfrm>
            <a:off x="5948083" y="1521199"/>
            <a:ext cx="4527831" cy="5202330"/>
          </a:xfrm>
        </p:spPr>
        <p:txBody>
          <a:bodyPr/>
          <a:lstStyle/>
          <a:p>
            <a:r>
              <a:rPr lang="en-US" altLang="en-US" sz="2400"/>
              <a:t>Buffalo withstand a range of climate conditions </a:t>
            </a:r>
          </a:p>
          <a:p>
            <a:r>
              <a:rPr lang="en-US" altLang="en-US" sz="2400"/>
              <a:t>They protect Native grasses which prevent erosion, hold soil moisture </a:t>
            </a:r>
            <a:r>
              <a:rPr lang="en-US" altLang="en-US"/>
              <a:t> </a:t>
            </a:r>
          </a:p>
          <a:p>
            <a:r>
              <a:rPr lang="en-US" altLang="en-US" sz="2400"/>
              <a:t>Local food sources have a lower “carbon footprint”</a:t>
            </a:r>
          </a:p>
          <a:p>
            <a:r>
              <a:rPr lang="en-US" altLang="en-US" sz="2400"/>
              <a:t>Buffalo Nations Treaty, 2014</a:t>
            </a:r>
          </a:p>
          <a:p>
            <a:r>
              <a:rPr lang="en-US" altLang="en-US" sz="2400"/>
              <a:t>Buffalo will be the basis for Tribal Nations’ food sovereignty, health, and cultural survival in the future </a:t>
            </a:r>
          </a:p>
          <a:p>
            <a:endParaRPr lang="en-US" altLang="en-US" sz="2400"/>
          </a:p>
          <a:p>
            <a:endParaRPr lang="en-US" altLang="en-US"/>
          </a:p>
        </p:txBody>
      </p:sp>
      <p:pic>
        <p:nvPicPr>
          <p:cNvPr id="46084" name="Picture 2" descr="SDcattle.jpg">
            <a:extLst>
              <a:ext uri="{FF2B5EF4-FFF2-40B4-BE49-F238E27FC236}">
                <a16:creationId xmlns:a16="http://schemas.microsoft.com/office/drawing/2014/main" id="{2AB860E3-814E-4E8A-8744-0B3723745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07" t="36307" b="2"/>
          <a:stretch>
            <a:fillRect/>
          </a:stretch>
        </p:blipFill>
        <p:spPr bwMode="auto">
          <a:xfrm>
            <a:off x="1712913" y="1400175"/>
            <a:ext cx="36893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4CD6925-58B0-4840-AFC1-E23D60A11910}"/>
              </a:ext>
            </a:extLst>
          </p:cNvPr>
          <p:cNvSpPr txBox="1"/>
          <p:nvPr/>
        </p:nvSpPr>
        <p:spPr>
          <a:xfrm>
            <a:off x="1712913" y="5400091"/>
            <a:ext cx="3946058" cy="1323439"/>
          </a:xfrm>
          <a:prstGeom prst="rect">
            <a:avLst/>
          </a:prstGeom>
          <a:solidFill>
            <a:schemeClr val="accent2">
              <a:lumMod val="20000"/>
              <a:lumOff val="80000"/>
            </a:schemeClr>
          </a:solidFill>
          <a:ln w="38100">
            <a:solidFill>
              <a:schemeClr val="tx1"/>
            </a:solidFill>
          </a:ln>
        </p:spPr>
        <p:txBody>
          <a:bodyPr wrap="square">
            <a:spAutoFit/>
          </a:bodyPr>
          <a:lstStyle/>
          <a:p>
            <a:pPr algn="ctr">
              <a:defRPr/>
            </a:pPr>
            <a:r>
              <a:rPr lang="en-US" sz="2000"/>
              <a:t>In October 2015, 100,000 cattle died in an early blizzard in South Dakota.  </a:t>
            </a:r>
            <a:r>
              <a:rPr lang="en-US" sz="2000" b="1" i="1"/>
              <a:t>No buffalo deaths were reported!  </a:t>
            </a:r>
          </a:p>
        </p:txBody>
      </p:sp>
      <p:pic>
        <p:nvPicPr>
          <p:cNvPr id="46086" name="Picture 2" descr="buffalo in a snow storm in idaho, mid december Stock Photo - 16981819">
            <a:extLst>
              <a:ext uri="{FF2B5EF4-FFF2-40B4-BE49-F238E27FC236}">
                <a16:creationId xmlns:a16="http://schemas.microsoft.com/office/drawing/2014/main" id="{47BD3682-71DD-4BBC-AD6D-9BC0DB075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68" r="6940" b="10545"/>
          <a:stretch>
            <a:fillRect/>
          </a:stretch>
        </p:blipFill>
        <p:spPr bwMode="auto">
          <a:xfrm>
            <a:off x="1712913" y="3276600"/>
            <a:ext cx="36576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265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 descr="A picture containing sky, ground, outdoor, nature&#10;&#10;Description automatically generated">
            <a:extLst>
              <a:ext uri="{FF2B5EF4-FFF2-40B4-BE49-F238E27FC236}">
                <a16:creationId xmlns:a16="http://schemas.microsoft.com/office/drawing/2014/main" id="{C0F8C147-F3B2-45B8-94EE-CD0D6972D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76553"/>
            <a:ext cx="8153400" cy="505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8">
            <a:extLst>
              <a:ext uri="{FF2B5EF4-FFF2-40B4-BE49-F238E27FC236}">
                <a16:creationId xmlns:a16="http://schemas.microsoft.com/office/drawing/2014/main" id="{4D0C4C33-1604-48C9-8490-491384DC61B4}"/>
              </a:ext>
            </a:extLst>
          </p:cNvPr>
          <p:cNvSpPr txBox="1">
            <a:spLocks noChangeArrowheads="1"/>
          </p:cNvSpPr>
          <p:nvPr/>
        </p:nvSpPr>
        <p:spPr bwMode="auto">
          <a:xfrm>
            <a:off x="1981200" y="6019801"/>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chemeClr val="bg1"/>
                </a:solidFill>
              </a:rPr>
              <a:t> Tohono O’odham Nation,  Sonora Desert, Arizona</a:t>
            </a:r>
          </a:p>
        </p:txBody>
      </p:sp>
      <p:sp>
        <p:nvSpPr>
          <p:cNvPr id="3" name="TextBox 2">
            <a:extLst>
              <a:ext uri="{FF2B5EF4-FFF2-40B4-BE49-F238E27FC236}">
                <a16:creationId xmlns:a16="http://schemas.microsoft.com/office/drawing/2014/main" id="{1C809444-A2DC-4958-A43C-CD092B4BDD99}"/>
              </a:ext>
            </a:extLst>
          </p:cNvPr>
          <p:cNvSpPr txBox="1"/>
          <p:nvPr/>
        </p:nvSpPr>
        <p:spPr>
          <a:xfrm>
            <a:off x="1905000" y="228601"/>
            <a:ext cx="8305800" cy="1200329"/>
          </a:xfrm>
          <a:prstGeom prst="rect">
            <a:avLst/>
          </a:prstGeom>
          <a:solidFill>
            <a:schemeClr val="bg1">
              <a:lumMod val="85000"/>
            </a:schemeClr>
          </a:solidFill>
          <a:ln w="38100">
            <a:solidFill>
              <a:srgbClr val="C00000"/>
            </a:solidFill>
          </a:ln>
        </p:spPr>
        <p:txBody>
          <a:bodyPr>
            <a:spAutoFit/>
          </a:bodyPr>
          <a:lstStyle/>
          <a:p>
            <a:pPr algn="ctr">
              <a:defRPr/>
            </a:pPr>
            <a:r>
              <a:rPr lang="en-US" sz="3600" b="1"/>
              <a:t>Traditional Irrigation, Water-saving and Protection Methods </a:t>
            </a:r>
          </a:p>
        </p:txBody>
      </p:sp>
    </p:spTree>
    <p:extLst>
      <p:ext uri="{BB962C8B-B14F-4D97-AF65-F5344CB8AC3E}">
        <p14:creationId xmlns:p14="http://schemas.microsoft.com/office/powerpoint/2010/main" val="501303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9930C0F3-7D9A-46F4-9B04-E51C6C4C1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3">
            <a:extLst>
              <a:ext uri="{FF2B5EF4-FFF2-40B4-BE49-F238E27FC236}">
                <a16:creationId xmlns:a16="http://schemas.microsoft.com/office/drawing/2014/main" id="{2923D261-E4B7-4AC8-83BB-36A1ED998C58}"/>
              </a:ext>
            </a:extLst>
          </p:cNvPr>
          <p:cNvSpPr txBox="1">
            <a:spLocks noChangeArrowheads="1"/>
          </p:cNvSpPr>
          <p:nvPr/>
        </p:nvSpPr>
        <p:spPr bwMode="auto">
          <a:xfrm>
            <a:off x="1676400" y="5765801"/>
            <a:ext cx="8610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a:solidFill>
                  <a:schemeClr val="bg1"/>
                </a:solidFill>
              </a:rPr>
              <a:t>Restored Traditional Taro Bed, Pu’uhonua Village, Oahu Hawaii </a:t>
            </a:r>
          </a:p>
        </p:txBody>
      </p:sp>
    </p:spTree>
    <p:extLst>
      <p:ext uri="{BB962C8B-B14F-4D97-AF65-F5344CB8AC3E}">
        <p14:creationId xmlns:p14="http://schemas.microsoft.com/office/powerpoint/2010/main" val="773780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ED0E056B-6995-4ECE-8603-CF15C3F540EE}"/>
              </a:ext>
            </a:extLst>
          </p:cNvPr>
          <p:cNvSpPr>
            <a:spLocks noGrp="1"/>
          </p:cNvSpPr>
          <p:nvPr>
            <p:ph type="title"/>
          </p:nvPr>
        </p:nvSpPr>
        <p:spPr>
          <a:xfrm>
            <a:off x="2023312" y="239712"/>
            <a:ext cx="8295773" cy="1447800"/>
          </a:xfrm>
          <a:solidFill>
            <a:schemeClr val="bg2">
              <a:lumMod val="20000"/>
              <a:lumOff val="80000"/>
            </a:schemeClr>
          </a:solidFill>
          <a:ln w="38100">
            <a:solidFill>
              <a:srgbClr val="C00000"/>
            </a:solidFill>
          </a:ln>
        </p:spPr>
        <p:txBody>
          <a:bodyPr/>
          <a:lstStyle/>
          <a:p>
            <a:pPr>
              <a:defRPr/>
            </a:pPr>
            <a:r>
              <a:rPr lang="en-US" altLang="en-US" b="1"/>
              <a:t>Strengthening Intergenerational                Knowledge - Sharing </a:t>
            </a:r>
          </a:p>
        </p:txBody>
      </p:sp>
      <p:pic>
        <p:nvPicPr>
          <p:cNvPr id="40963" name="Picture 2">
            <a:extLst>
              <a:ext uri="{FF2B5EF4-FFF2-40B4-BE49-F238E27FC236}">
                <a16:creationId xmlns:a16="http://schemas.microsoft.com/office/drawing/2014/main" id="{29AC9E26-065D-41D4-BDFB-C50DAE8110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999" t="17935" r="12500"/>
          <a:stretch>
            <a:fillRect/>
          </a:stretch>
        </p:blipFill>
        <p:spPr>
          <a:xfrm>
            <a:off x="3144372" y="1981200"/>
            <a:ext cx="6075829" cy="4637088"/>
          </a:xfrm>
        </p:spPr>
      </p:pic>
      <p:sp>
        <p:nvSpPr>
          <p:cNvPr id="40964" name="TextBox 1">
            <a:extLst>
              <a:ext uri="{FF2B5EF4-FFF2-40B4-BE49-F238E27FC236}">
                <a16:creationId xmlns:a16="http://schemas.microsoft.com/office/drawing/2014/main" id="{766D364C-0C46-480B-B9D4-68120E47BA9E}"/>
              </a:ext>
            </a:extLst>
          </p:cNvPr>
          <p:cNvSpPr txBox="1">
            <a:spLocks noChangeArrowheads="1"/>
          </p:cNvSpPr>
          <p:nvPr/>
        </p:nvSpPr>
        <p:spPr bwMode="auto">
          <a:xfrm>
            <a:off x="4267200" y="5791201"/>
            <a:ext cx="3657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b="1">
                <a:solidFill>
                  <a:schemeClr val="bg1"/>
                </a:solidFill>
              </a:rPr>
              <a:t>Ya Ne Dah Ah Tribal School, Chickaloon Village, Alaska</a:t>
            </a:r>
          </a:p>
        </p:txBody>
      </p:sp>
    </p:spTree>
    <p:extLst>
      <p:ext uri="{BB962C8B-B14F-4D97-AF65-F5344CB8AC3E}">
        <p14:creationId xmlns:p14="http://schemas.microsoft.com/office/powerpoint/2010/main" val="374163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54D54E7-4D1B-4153-A7BA-7F1270B5AED4}"/>
              </a:ext>
            </a:extLst>
          </p:cNvPr>
          <p:cNvSpPr>
            <a:spLocks noGrp="1" noChangeArrowheads="1"/>
          </p:cNvSpPr>
          <p:nvPr>
            <p:ph type="title"/>
          </p:nvPr>
        </p:nvSpPr>
        <p:spPr>
          <a:xfrm>
            <a:off x="2033589" y="320114"/>
            <a:ext cx="7883973" cy="1857936"/>
          </a:xfrm>
          <a:solidFill>
            <a:schemeClr val="bg1">
              <a:lumMod val="85000"/>
            </a:schemeClr>
          </a:solidFill>
          <a:ln w="38100">
            <a:solidFill>
              <a:srgbClr val="C00000"/>
            </a:solidFill>
          </a:ln>
        </p:spPr>
        <p:txBody>
          <a:bodyPr/>
          <a:lstStyle/>
          <a:p>
            <a:pPr eaLnBrk="1" hangingPunct="1">
              <a:defRPr/>
            </a:pPr>
            <a:r>
              <a:rPr lang="es-ES" sz="4000" b="1" err="1"/>
              <a:t>Affirming</a:t>
            </a:r>
            <a:r>
              <a:rPr lang="es-ES" sz="4000" b="1"/>
              <a:t> Free Prior and </a:t>
            </a:r>
            <a:r>
              <a:rPr lang="es-ES" sz="4000" b="1" err="1"/>
              <a:t>Informed</a:t>
            </a:r>
            <a:r>
              <a:rPr lang="es-ES" sz="4000" b="1"/>
              <a:t> </a:t>
            </a:r>
            <a:r>
              <a:rPr lang="es-ES" sz="4000" b="1" err="1"/>
              <a:t>Consent</a:t>
            </a:r>
            <a:r>
              <a:rPr lang="es-ES" sz="4000" b="1"/>
              <a:t> to Stop </a:t>
            </a:r>
            <a:r>
              <a:rPr lang="es-ES" sz="4000" b="1" err="1"/>
              <a:t>Fossil</a:t>
            </a:r>
            <a:r>
              <a:rPr lang="es-ES" sz="4000" b="1"/>
              <a:t> Fuel </a:t>
            </a:r>
            <a:r>
              <a:rPr lang="es-ES" sz="4000" b="1" err="1"/>
              <a:t>Developments</a:t>
            </a:r>
            <a:endParaRPr lang="en-US" sz="4000" b="1"/>
          </a:p>
        </p:txBody>
      </p:sp>
      <p:sp>
        <p:nvSpPr>
          <p:cNvPr id="35844" name="Text Box 5">
            <a:extLst>
              <a:ext uri="{FF2B5EF4-FFF2-40B4-BE49-F238E27FC236}">
                <a16:creationId xmlns:a16="http://schemas.microsoft.com/office/drawing/2014/main" id="{41C4828D-32B1-49F6-A5D2-DB1DB89A256A}"/>
              </a:ext>
            </a:extLst>
          </p:cNvPr>
          <p:cNvSpPr txBox="1">
            <a:spLocks noChangeArrowheads="1"/>
          </p:cNvSpPr>
          <p:nvPr/>
        </p:nvSpPr>
        <p:spPr bwMode="auto">
          <a:xfrm>
            <a:off x="6934200" y="5486400"/>
            <a:ext cx="2057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es-MX" altLang="en-US"/>
          </a:p>
        </p:txBody>
      </p:sp>
      <p:sp>
        <p:nvSpPr>
          <p:cNvPr id="35845" name="Text Box 7">
            <a:extLst>
              <a:ext uri="{FF2B5EF4-FFF2-40B4-BE49-F238E27FC236}">
                <a16:creationId xmlns:a16="http://schemas.microsoft.com/office/drawing/2014/main" id="{B0CB2030-1E23-4ED4-9F22-AE2F78797010}"/>
              </a:ext>
            </a:extLst>
          </p:cNvPr>
          <p:cNvSpPr txBox="1">
            <a:spLocks noChangeArrowheads="1"/>
          </p:cNvSpPr>
          <p:nvPr/>
        </p:nvSpPr>
        <p:spPr bwMode="auto">
          <a:xfrm>
            <a:off x="7772400" y="5867400"/>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es-MX" altLang="en-US"/>
          </a:p>
        </p:txBody>
      </p:sp>
      <p:sp>
        <p:nvSpPr>
          <p:cNvPr id="35846" name="Text Box 8">
            <a:extLst>
              <a:ext uri="{FF2B5EF4-FFF2-40B4-BE49-F238E27FC236}">
                <a16:creationId xmlns:a16="http://schemas.microsoft.com/office/drawing/2014/main" id="{75774727-A504-4AA9-9C9B-8362110FC09F}"/>
              </a:ext>
            </a:extLst>
          </p:cNvPr>
          <p:cNvSpPr txBox="1">
            <a:spLocks noChangeArrowheads="1"/>
          </p:cNvSpPr>
          <p:nvPr/>
        </p:nvSpPr>
        <p:spPr bwMode="auto">
          <a:xfrm>
            <a:off x="6553200" y="4876800"/>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s-MX" altLang="en-US" sz="1400"/>
          </a:p>
        </p:txBody>
      </p:sp>
      <p:sp>
        <p:nvSpPr>
          <p:cNvPr id="35847" name="AutoShape 10">
            <a:extLst>
              <a:ext uri="{FF2B5EF4-FFF2-40B4-BE49-F238E27FC236}">
                <a16:creationId xmlns:a16="http://schemas.microsoft.com/office/drawing/2014/main" id="{A49C253F-94A7-48A9-9F9A-319C020E0D8F}"/>
              </a:ext>
            </a:extLst>
          </p:cNvPr>
          <p:cNvSpPr>
            <a:spLocks noChangeAspect="1" noChangeArrowheads="1"/>
          </p:cNvSpPr>
          <p:nvPr/>
        </p:nvSpPr>
        <p:spPr bwMode="auto">
          <a:xfrm>
            <a:off x="1728788"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a:p>
        </p:txBody>
      </p:sp>
      <p:sp>
        <p:nvSpPr>
          <p:cNvPr id="35848" name="AutoShape 12">
            <a:extLst>
              <a:ext uri="{FF2B5EF4-FFF2-40B4-BE49-F238E27FC236}">
                <a16:creationId xmlns:a16="http://schemas.microsoft.com/office/drawing/2014/main" id="{C0EA2A21-B15B-4D43-8514-11DACDF931B2}"/>
              </a:ext>
            </a:extLst>
          </p:cNvPr>
          <p:cNvSpPr>
            <a:spLocks noChangeAspect="1" noChangeArrowheads="1"/>
          </p:cNvSpPr>
          <p:nvPr/>
        </p:nvSpPr>
        <p:spPr bwMode="auto">
          <a:xfrm>
            <a:off x="1881188" y="-904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a:p>
        </p:txBody>
      </p:sp>
      <p:pic>
        <p:nvPicPr>
          <p:cNvPr id="35849" name="Picture 10">
            <a:extLst>
              <a:ext uri="{FF2B5EF4-FFF2-40B4-BE49-F238E27FC236}">
                <a16:creationId xmlns:a16="http://schemas.microsoft.com/office/drawing/2014/main" id="{F8588C4B-A587-4548-A003-29FF43BED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719" r="28514"/>
          <a:stretch>
            <a:fillRect/>
          </a:stretch>
        </p:blipFill>
        <p:spPr bwMode="auto">
          <a:xfrm>
            <a:off x="2640106" y="2559050"/>
            <a:ext cx="6689912" cy="410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277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5E2D3-88D0-440F-99BA-11BCF2104291}"/>
              </a:ext>
            </a:extLst>
          </p:cNvPr>
          <p:cNvSpPr>
            <a:spLocks noGrp="1"/>
          </p:cNvSpPr>
          <p:nvPr>
            <p:ph type="title"/>
          </p:nvPr>
        </p:nvSpPr>
        <p:spPr>
          <a:xfrm>
            <a:off x="1739153" y="133444"/>
            <a:ext cx="8787652" cy="1231433"/>
          </a:xfrm>
          <a:solidFill>
            <a:schemeClr val="bg1">
              <a:lumMod val="95000"/>
            </a:schemeClr>
          </a:solidFill>
          <a:ln w="38100">
            <a:solidFill>
              <a:srgbClr val="C00000"/>
            </a:solidFill>
          </a:ln>
        </p:spPr>
        <p:txBody>
          <a:bodyPr/>
          <a:lstStyle/>
          <a:p>
            <a:r>
              <a:rPr lang="en-US" sz="3600" b="1" i="1"/>
              <a:t>Loss and Damage</a:t>
            </a:r>
            <a:r>
              <a:rPr lang="en-US" sz="3600" b="1"/>
              <a:t>: 28 Indigenous Knowledge holders presented to States at COP 26</a:t>
            </a:r>
          </a:p>
        </p:txBody>
      </p:sp>
      <p:sp>
        <p:nvSpPr>
          <p:cNvPr id="3" name="Text Placeholder 2">
            <a:extLst>
              <a:ext uri="{FF2B5EF4-FFF2-40B4-BE49-F238E27FC236}">
                <a16:creationId xmlns:a16="http://schemas.microsoft.com/office/drawing/2014/main" id="{91749033-9473-44D0-88B4-67F21D00D30E}"/>
              </a:ext>
            </a:extLst>
          </p:cNvPr>
          <p:cNvSpPr>
            <a:spLocks noGrp="1"/>
          </p:cNvSpPr>
          <p:nvPr>
            <p:ph type="body" idx="1"/>
          </p:nvPr>
        </p:nvSpPr>
        <p:spPr>
          <a:xfrm>
            <a:off x="1678641" y="1432112"/>
            <a:ext cx="8848164" cy="4404938"/>
          </a:xfrm>
        </p:spPr>
        <p:txBody>
          <a:bodyPr/>
          <a:lstStyle/>
          <a:p>
            <a:pPr marL="0" marR="94615" indent="0">
              <a:lnSpc>
                <a:spcPct val="105000"/>
              </a:lnSpc>
              <a:spcBef>
                <a:spcPts val="310"/>
              </a:spcBef>
              <a:buNone/>
            </a:pPr>
            <a:r>
              <a:rPr lang="en-US" sz="1900">
                <a:latin typeface="Calibri" panose="020F0502020204030204" pitchFamily="34" charset="0"/>
                <a:ea typeface="Calibri" panose="020F0502020204030204" pitchFamily="34" charset="0"/>
              </a:rPr>
              <a:t>“</a:t>
            </a:r>
            <a:r>
              <a:rPr lang="en-US" sz="1900" spc="-5">
                <a:latin typeface="Calibri" panose="020F0502020204030204" pitchFamily="34" charset="0"/>
                <a:ea typeface="Calibri" panose="020F0502020204030204" pitchFamily="34" charset="0"/>
              </a:rPr>
              <a:t>The seasons we</a:t>
            </a:r>
            <a:r>
              <a:rPr lang="en-US" sz="1900" spc="175">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have always known are changing, and the weather is more extreme and unpredictable. Due to the</a:t>
            </a:r>
            <a:r>
              <a:rPr lang="en-US" sz="1900" spc="165">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changing climate, we</a:t>
            </a:r>
            <a:r>
              <a:rPr lang="en-US" sz="1900">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are seeing new animals, insects, fish, plants and birds coming into our territories.</a:t>
            </a:r>
            <a:r>
              <a:rPr lang="en-US" sz="1900" spc="175">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Some are invasive, push</a:t>
            </a:r>
            <a:r>
              <a:rPr lang="en-US" sz="1900">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out the Indigenous</a:t>
            </a:r>
            <a:r>
              <a:rPr lang="en-US" sz="1900">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species, destroy original biodiversity and forests,</a:t>
            </a:r>
            <a:r>
              <a:rPr lang="en-US" sz="1900">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and carry</a:t>
            </a:r>
            <a:r>
              <a:rPr lang="en-US" sz="1900" spc="150">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disease.</a:t>
            </a:r>
            <a:r>
              <a:rPr lang="en-US" sz="1900">
                <a:latin typeface="Calibri" panose="020F0502020204030204" pitchFamily="34" charset="0"/>
                <a:ea typeface="Calibri" panose="020F0502020204030204" pitchFamily="34" charset="0"/>
              </a:rPr>
              <a:t> </a:t>
            </a:r>
            <a:r>
              <a:rPr lang="en-US" sz="1900" spc="245">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At the same time,</a:t>
            </a:r>
            <a:r>
              <a:rPr lang="en-US" sz="1900">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many of those we have always depended upon are disappearing.</a:t>
            </a:r>
            <a:r>
              <a:rPr lang="en-US" sz="1900" spc="245">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We are</a:t>
            </a:r>
            <a:r>
              <a:rPr lang="en-US" sz="1900" spc="160">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experiencing droughts, flooding, forest fires, rising sea levels and melting ice, threatening the</a:t>
            </a:r>
            <a:r>
              <a:rPr lang="en-US" sz="1900" spc="135">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productivity and life cycles of our lands, waters and food sources. Our rivers and lakes are drying up,</a:t>
            </a:r>
            <a:r>
              <a:rPr lang="en-US" sz="1900">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and</a:t>
            </a:r>
            <a:r>
              <a:rPr lang="en-US" sz="1900" spc="190">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we cannot drink the water anymore.</a:t>
            </a:r>
            <a:endParaRPr lang="en-US" sz="1900">
              <a:latin typeface="Calibri" panose="020F0502020204030204" pitchFamily="34" charset="0"/>
              <a:ea typeface="Calibri" panose="020F0502020204030204" pitchFamily="34" charset="0"/>
            </a:endParaRPr>
          </a:p>
          <a:p>
            <a:pPr marL="0" marR="259080" indent="0" algn="just">
              <a:spcBef>
                <a:spcPts val="310"/>
              </a:spcBef>
              <a:buNone/>
            </a:pPr>
            <a:endParaRPr lang="en-US" sz="1900" spc="-5">
              <a:latin typeface="Calibri" panose="020F0502020204030204" pitchFamily="34" charset="0"/>
              <a:ea typeface="Calibri" panose="020F0502020204030204" pitchFamily="34" charset="0"/>
            </a:endParaRPr>
          </a:p>
          <a:p>
            <a:pPr marL="0" marR="259080" indent="0" algn="just">
              <a:spcBef>
                <a:spcPts val="310"/>
              </a:spcBef>
              <a:buNone/>
            </a:pPr>
            <a:r>
              <a:rPr lang="en-US" sz="1900" spc="-5">
                <a:latin typeface="Calibri" panose="020F0502020204030204" pitchFamily="34" charset="0"/>
                <a:ea typeface="Calibri" panose="020F0502020204030204" pitchFamily="34" charset="0"/>
              </a:rPr>
              <a:t>The loss and damage we have suffered from the impacts</a:t>
            </a:r>
            <a:r>
              <a:rPr lang="en-US" sz="1900">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of climate change is already extreme and is</a:t>
            </a:r>
            <a:r>
              <a:rPr lang="en-US" sz="1900" spc="185">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both</a:t>
            </a:r>
            <a:r>
              <a:rPr lang="en-US" sz="1900">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economic and non-economic and directly affects knowledge systems and ways of life.</a:t>
            </a:r>
            <a:r>
              <a:rPr lang="en-US" sz="1900" spc="245">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While no</a:t>
            </a:r>
            <a:r>
              <a:rPr lang="en-US" sz="1900" spc="145">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price can be put upon what</a:t>
            </a:r>
            <a:r>
              <a:rPr lang="en-US" sz="1900">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we have already lost and all that is threatened, adequate, direct financial</a:t>
            </a:r>
            <a:r>
              <a:rPr lang="en-US" sz="1900" spc="180">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resources would greatly assist Indigenous communities to adapt to these losses, restore what we can</a:t>
            </a:r>
            <a:r>
              <a:rPr lang="en-US" sz="1900" spc="140">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and protect and strengthen the resiliency</a:t>
            </a:r>
            <a:r>
              <a:rPr lang="en-US" sz="1900">
                <a:latin typeface="Calibri" panose="020F0502020204030204" pitchFamily="34" charset="0"/>
                <a:ea typeface="Calibri" panose="020F0502020204030204" pitchFamily="34" charset="0"/>
              </a:rPr>
              <a:t> </a:t>
            </a:r>
            <a:r>
              <a:rPr lang="en-US" sz="1900" spc="-5">
                <a:latin typeface="Calibri" panose="020F0502020204030204" pitchFamily="34" charset="0"/>
                <a:ea typeface="Calibri" panose="020F0502020204030204" pitchFamily="34" charset="0"/>
              </a:rPr>
              <a:t>of what remains.”</a:t>
            </a:r>
            <a:endParaRPr lang="en-US" sz="1900">
              <a:latin typeface="Calibri" panose="020F0502020204030204" pitchFamily="34" charset="0"/>
              <a:ea typeface="Calibri" panose="020F0502020204030204" pitchFamily="34" charset="0"/>
            </a:endParaRPr>
          </a:p>
          <a:p>
            <a:pPr marL="0" indent="0">
              <a:spcBef>
                <a:spcPts val="0"/>
              </a:spcBef>
              <a:buNone/>
            </a:pPr>
            <a:r>
              <a:rPr lang="en-US" sz="1900">
                <a:latin typeface="Calibri" panose="020F0502020204030204" pitchFamily="34" charset="0"/>
                <a:ea typeface="Calibri" panose="020F0502020204030204" pitchFamily="34" charset="0"/>
              </a:rPr>
              <a:t> </a:t>
            </a:r>
          </a:p>
          <a:p>
            <a:pPr marL="25400" indent="0">
              <a:buNone/>
            </a:pPr>
            <a:endParaRPr lang="en-US"/>
          </a:p>
        </p:txBody>
      </p:sp>
      <p:pic>
        <p:nvPicPr>
          <p:cNvPr id="4" name="Picture 1" descr="1chevronfire">
            <a:extLst>
              <a:ext uri="{FF2B5EF4-FFF2-40B4-BE49-F238E27FC236}">
                <a16:creationId xmlns:a16="http://schemas.microsoft.com/office/drawing/2014/main" id="{724C6408-364E-4796-A5AD-D224615ED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120" y="6232712"/>
            <a:ext cx="5486400" cy="4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180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603626"/>
            <a:ext cx="10614526" cy="1050758"/>
          </a:xfrm>
        </p:spPr>
        <p:txBody>
          <a:bodyPr>
            <a:noAutofit/>
          </a:bodyPr>
          <a:lstStyle/>
          <a:p>
            <a:r>
              <a:rPr lang="en-US" sz="8800" b="1">
                <a:solidFill>
                  <a:schemeClr val="bg1"/>
                </a:solidFill>
                <a:cs typeface="Calibri Light"/>
              </a:rPr>
              <a:t>Opening Remarks</a:t>
            </a:r>
            <a:endParaRPr lang="en-US">
              <a:solidFill>
                <a:schemeClr val="bg1"/>
              </a:solidFill>
            </a:endParaRPr>
          </a:p>
        </p:txBody>
      </p:sp>
      <p:sp>
        <p:nvSpPr>
          <p:cNvPr id="3" name="Subtitle 2"/>
          <p:cNvSpPr>
            <a:spLocks noGrp="1"/>
          </p:cNvSpPr>
          <p:nvPr>
            <p:ph type="subTitle" idx="1"/>
          </p:nvPr>
        </p:nvSpPr>
        <p:spPr>
          <a:xfrm>
            <a:off x="3288631" y="2960353"/>
            <a:ext cx="5628106" cy="519447"/>
          </a:xfrm>
        </p:spPr>
        <p:txBody>
          <a:bodyPr vert="horz" lIns="91440" tIns="45720" rIns="91440" bIns="45720" rtlCol="0" anchor="t">
            <a:noAutofit/>
          </a:bodyPr>
          <a:lstStyle/>
          <a:p>
            <a:r>
              <a:rPr lang="en-US" sz="3600" b="1">
                <a:cs typeface="Calibri"/>
              </a:rPr>
              <a:t>Rochelle Diver</a:t>
            </a:r>
            <a:r>
              <a:rPr lang="en-US" sz="3600">
                <a:cs typeface="Calibri"/>
              </a:rPr>
              <a:t>, International Indian Treaty Council  </a:t>
            </a:r>
            <a:endParaRPr lang="en-US"/>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Tree>
    <p:extLst>
      <p:ext uri="{BB962C8B-B14F-4D97-AF65-F5344CB8AC3E}">
        <p14:creationId xmlns:p14="http://schemas.microsoft.com/office/powerpoint/2010/main" val="2743297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5019-2072-4BE4-A449-12161CEBC191}"/>
              </a:ext>
            </a:extLst>
          </p:cNvPr>
          <p:cNvSpPr>
            <a:spLocks noGrp="1"/>
          </p:cNvSpPr>
          <p:nvPr>
            <p:ph type="title"/>
          </p:nvPr>
        </p:nvSpPr>
        <p:spPr>
          <a:xfrm>
            <a:off x="1676400" y="228600"/>
            <a:ext cx="8839200" cy="2394782"/>
          </a:xfrm>
          <a:solidFill>
            <a:schemeClr val="bg1">
              <a:lumMod val="85000"/>
            </a:schemeClr>
          </a:solidFill>
          <a:ln w="38100">
            <a:solidFill>
              <a:srgbClr val="C00000"/>
            </a:solidFill>
          </a:ln>
        </p:spPr>
        <p:txBody>
          <a:bodyPr/>
          <a:lstStyle/>
          <a:p>
            <a:pPr>
              <a:defRPr/>
            </a:pPr>
            <a:r>
              <a:rPr lang="en-US" sz="3600" b="1"/>
              <a:t>Article 6 of the Paris Rulebook:  Including Indigenous Peoples’ rights in Climate Action  was a significant advance at COP 26.  At COP 27 we will focus on a complaint mechanism. </a:t>
            </a:r>
          </a:p>
        </p:txBody>
      </p:sp>
      <p:pic>
        <p:nvPicPr>
          <p:cNvPr id="34819" name="Picture 5" descr="Image result for COP 25 Youth Demonstration">
            <a:extLst>
              <a:ext uri="{FF2B5EF4-FFF2-40B4-BE49-F238E27FC236}">
                <a16:creationId xmlns:a16="http://schemas.microsoft.com/office/drawing/2014/main" id="{DC90B7D6-1569-4653-8730-A8F7245B6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142" y="2799956"/>
            <a:ext cx="6375575" cy="382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2">
            <a:extLst>
              <a:ext uri="{FF2B5EF4-FFF2-40B4-BE49-F238E27FC236}">
                <a16:creationId xmlns:a16="http://schemas.microsoft.com/office/drawing/2014/main" id="{AD763818-E5FD-4E22-8F57-AB2D7EE4E21A}"/>
              </a:ext>
            </a:extLst>
          </p:cNvPr>
          <p:cNvSpPr txBox="1">
            <a:spLocks noChangeArrowheads="1"/>
          </p:cNvSpPr>
          <p:nvPr/>
        </p:nvSpPr>
        <p:spPr bwMode="auto">
          <a:xfrm>
            <a:off x="3397624" y="5768788"/>
            <a:ext cx="5181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200" b="1"/>
              <a:t> </a:t>
            </a:r>
            <a:r>
              <a:rPr lang="en-US" altLang="en-US" sz="2200" b="1">
                <a:solidFill>
                  <a:schemeClr val="bg1"/>
                </a:solidFill>
              </a:rPr>
              <a:t>Indigenous Youth COP 25, Madrid, December 2019 </a:t>
            </a:r>
          </a:p>
        </p:txBody>
      </p:sp>
    </p:spTree>
    <p:extLst>
      <p:ext uri="{BB962C8B-B14F-4D97-AF65-F5344CB8AC3E}">
        <p14:creationId xmlns:p14="http://schemas.microsoft.com/office/powerpoint/2010/main" val="73122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26AE4-60E6-421C-A95C-334D378508B2}"/>
              </a:ext>
            </a:extLst>
          </p:cNvPr>
          <p:cNvSpPr>
            <a:spLocks noGrp="1"/>
          </p:cNvSpPr>
          <p:nvPr>
            <p:ph type="title"/>
          </p:nvPr>
        </p:nvSpPr>
        <p:spPr>
          <a:xfrm>
            <a:off x="1671918" y="285377"/>
            <a:ext cx="8740588" cy="837452"/>
          </a:xfrm>
          <a:solidFill>
            <a:schemeClr val="bg1">
              <a:lumMod val="85000"/>
            </a:schemeClr>
          </a:solidFill>
          <a:ln w="38100">
            <a:solidFill>
              <a:srgbClr val="C00000"/>
            </a:solidFill>
          </a:ln>
        </p:spPr>
        <p:txBody>
          <a:bodyPr/>
          <a:lstStyle/>
          <a:p>
            <a:pPr algn="ctr"/>
            <a:r>
              <a:rPr lang="en-US" sz="4400"/>
              <a:t>Are they finally listening? </a:t>
            </a:r>
          </a:p>
        </p:txBody>
      </p:sp>
      <p:pic>
        <p:nvPicPr>
          <p:cNvPr id="5" name="Picture 4" descr="A group of people sitting at tables&#10;&#10;Description automatically generated with medium confidence">
            <a:extLst>
              <a:ext uri="{FF2B5EF4-FFF2-40B4-BE49-F238E27FC236}">
                <a16:creationId xmlns:a16="http://schemas.microsoft.com/office/drawing/2014/main" id="{A3022E62-D21E-4419-86A4-18896CD7020A}"/>
              </a:ext>
            </a:extLst>
          </p:cNvPr>
          <p:cNvPicPr>
            <a:picLocks noChangeAspect="1"/>
          </p:cNvPicPr>
          <p:nvPr/>
        </p:nvPicPr>
        <p:blipFill rotWithShape="1">
          <a:blip r:embed="rId2"/>
          <a:srcRect l="1" t="16465" r="1148"/>
          <a:stretch/>
        </p:blipFill>
        <p:spPr>
          <a:xfrm>
            <a:off x="2318085" y="1519519"/>
            <a:ext cx="7355305" cy="4975410"/>
          </a:xfrm>
          <a:prstGeom prst="rect">
            <a:avLst/>
          </a:prstGeom>
        </p:spPr>
      </p:pic>
    </p:spTree>
    <p:extLst>
      <p:ext uri="{BB962C8B-B14F-4D97-AF65-F5344CB8AC3E}">
        <p14:creationId xmlns:p14="http://schemas.microsoft.com/office/powerpoint/2010/main" val="191763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hape 507">
            <a:extLst>
              <a:ext uri="{FF2B5EF4-FFF2-40B4-BE49-F238E27FC236}">
                <a16:creationId xmlns:a16="http://schemas.microsoft.com/office/drawing/2014/main" id="{C1EACCC7-F465-4AE5-83A8-D9DB43923E8C}"/>
              </a:ext>
            </a:extLst>
          </p:cNvPr>
          <p:cNvSpPr txBox="1">
            <a:spLocks noChangeArrowheads="1"/>
          </p:cNvSpPr>
          <p:nvPr/>
        </p:nvSpPr>
        <p:spPr bwMode="auto">
          <a:xfrm>
            <a:off x="2362200" y="152401"/>
            <a:ext cx="7602538" cy="625475"/>
          </a:xfrm>
          <a:prstGeom prst="rect">
            <a:avLst/>
          </a:prstGeom>
          <a:solidFill>
            <a:srgbClr val="D8D8D8"/>
          </a:solidFill>
          <a:ln w="38100">
            <a:solidFill>
              <a:srgbClr val="C00000"/>
            </a:solidFill>
            <a:round/>
            <a:headEnd/>
            <a:tailEnd/>
          </a:ln>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SzPct val="25000"/>
              <a:buFontTx/>
              <a:buNone/>
            </a:pPr>
            <a:r>
              <a:rPr lang="es-MX" altLang="en-US" sz="3600" b="1">
                <a:solidFill>
                  <a:srgbClr val="000000"/>
                </a:solidFill>
                <a:latin typeface="Calibri" panose="020F0502020204030204" pitchFamily="34" charset="0"/>
                <a:cs typeface="Calibri" panose="020F0502020204030204" pitchFamily="34" charset="0"/>
                <a:sym typeface="Calibri" panose="020F0502020204030204" pitchFamily="34" charset="0"/>
              </a:rPr>
              <a:t>Choque </a:t>
            </a:r>
            <a:r>
              <a:rPr lang="es-MX" altLang="en-US" sz="3600" b="1" err="1">
                <a:solidFill>
                  <a:srgbClr val="000000"/>
                </a:solidFill>
                <a:latin typeface="Calibri" panose="020F0502020204030204" pitchFamily="34" charset="0"/>
                <a:cs typeface="Calibri" panose="020F0502020204030204" pitchFamily="34" charset="0"/>
                <a:sym typeface="Calibri" panose="020F0502020204030204" pitchFamily="34" charset="0"/>
              </a:rPr>
              <a:t>Utesia</a:t>
            </a:r>
            <a:r>
              <a:rPr lang="es-MX" altLang="en-US" sz="3600" b="1">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s-MX" altLang="en-US" sz="3600" b="1" err="1">
                <a:solidFill>
                  <a:srgbClr val="000000"/>
                </a:solidFill>
                <a:latin typeface="Calibri" panose="020F0502020204030204" pitchFamily="34" charset="0"/>
                <a:cs typeface="Calibri" panose="020F0502020204030204" pitchFamily="34" charset="0"/>
                <a:sym typeface="Calibri" panose="020F0502020204030204" pitchFamily="34" charset="0"/>
              </a:rPr>
              <a:t>Thank</a:t>
            </a:r>
            <a:r>
              <a:rPr lang="es-MX" altLang="en-US" sz="3600" b="1">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s-MX" altLang="en-US" sz="3600" b="1" err="1">
                <a:solidFill>
                  <a:srgbClr val="000000"/>
                </a:solidFill>
                <a:latin typeface="Calibri" panose="020F0502020204030204" pitchFamily="34" charset="0"/>
                <a:cs typeface="Calibri" panose="020F0502020204030204" pitchFamily="34" charset="0"/>
                <a:sym typeface="Calibri" panose="020F0502020204030204" pitchFamily="34" charset="0"/>
              </a:rPr>
              <a:t>you</a:t>
            </a:r>
            <a:r>
              <a:rPr lang="es-MX" altLang="en-US" sz="3600" b="1">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s-MX" altLang="en-US" sz="3600" b="1" err="1">
                <a:solidFill>
                  <a:srgbClr val="000000"/>
                </a:solidFill>
                <a:latin typeface="Calibri" panose="020F0502020204030204" pitchFamily="34" charset="0"/>
                <a:cs typeface="Calibri" panose="020F0502020204030204" pitchFamily="34" charset="0"/>
                <a:sym typeface="Calibri" panose="020F0502020204030204" pitchFamily="34" charset="0"/>
              </a:rPr>
              <a:t>very</a:t>
            </a:r>
            <a:r>
              <a:rPr lang="es-MX" altLang="en-US" sz="3600" b="1">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s-MX" altLang="en-US" sz="3600" b="1" err="1">
                <a:solidFill>
                  <a:srgbClr val="000000"/>
                </a:solidFill>
                <a:latin typeface="Calibri" panose="020F0502020204030204" pitchFamily="34" charset="0"/>
                <a:cs typeface="Calibri" panose="020F0502020204030204" pitchFamily="34" charset="0"/>
                <a:sym typeface="Calibri" panose="020F0502020204030204" pitchFamily="34" charset="0"/>
              </a:rPr>
              <a:t>much</a:t>
            </a:r>
            <a:endParaRPr lang="es-MX" altLang="en-US" sz="3600" b="1">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pic>
        <p:nvPicPr>
          <p:cNvPr id="21507" name="Picture 2" descr="Two people working in a field&#10;&#10;Description automatically generated with low confidence">
            <a:extLst>
              <a:ext uri="{FF2B5EF4-FFF2-40B4-BE49-F238E27FC236}">
                <a16:creationId xmlns:a16="http://schemas.microsoft.com/office/drawing/2014/main" id="{4F838517-4042-4A16-A0FA-F18B8690B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554" y="968189"/>
            <a:ext cx="8305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412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924468"/>
            <a:ext cx="10614526" cy="1050758"/>
          </a:xfrm>
        </p:spPr>
        <p:txBody>
          <a:bodyPr>
            <a:noAutofit/>
          </a:bodyPr>
          <a:lstStyle/>
          <a:p>
            <a:r>
              <a:rPr lang="en-US" sz="8800" b="1">
                <a:solidFill>
                  <a:schemeClr val="bg1"/>
                </a:solidFill>
                <a:cs typeface="Calibri Light"/>
              </a:rPr>
              <a:t>Q&amp;A</a:t>
            </a:r>
            <a:endParaRPr lang="en-US"/>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Tree>
    <p:extLst>
      <p:ext uri="{BB962C8B-B14F-4D97-AF65-F5344CB8AC3E}">
        <p14:creationId xmlns:p14="http://schemas.microsoft.com/office/powerpoint/2010/main" val="2837706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924468"/>
            <a:ext cx="10614526" cy="1050758"/>
          </a:xfrm>
        </p:spPr>
        <p:txBody>
          <a:bodyPr>
            <a:noAutofit/>
          </a:bodyPr>
          <a:lstStyle/>
          <a:p>
            <a:r>
              <a:rPr lang="en-US" b="1">
                <a:solidFill>
                  <a:schemeClr val="bg1"/>
                </a:solidFill>
                <a:ea typeface="+mj-lt"/>
                <a:cs typeface="+mj-lt"/>
              </a:rPr>
              <a:t>Entry points into UNFCCC negotiations and agenda for COP27</a:t>
            </a:r>
            <a:r>
              <a:rPr lang="en-US">
                <a:ea typeface="+mj-lt"/>
                <a:cs typeface="+mj-lt"/>
              </a:rPr>
              <a:t> </a:t>
            </a:r>
            <a:endParaRPr lang="en-US"/>
          </a:p>
        </p:txBody>
      </p:sp>
      <p:sp>
        <p:nvSpPr>
          <p:cNvPr id="3" name="Subtitle 2"/>
          <p:cNvSpPr>
            <a:spLocks noGrp="1"/>
          </p:cNvSpPr>
          <p:nvPr>
            <p:ph type="subTitle" idx="1"/>
          </p:nvPr>
        </p:nvSpPr>
        <p:spPr>
          <a:xfrm>
            <a:off x="3288631" y="3174248"/>
            <a:ext cx="5628106" cy="519447"/>
          </a:xfrm>
        </p:spPr>
        <p:txBody>
          <a:bodyPr vert="horz" lIns="91440" tIns="45720" rIns="91440" bIns="45720" rtlCol="0" anchor="t">
            <a:noAutofit/>
          </a:bodyPr>
          <a:lstStyle/>
          <a:p>
            <a:pPr>
              <a:spcBef>
                <a:spcPct val="0"/>
              </a:spcBef>
            </a:pPr>
            <a:r>
              <a:rPr lang="en-US" sz="3600" b="1">
                <a:ea typeface="+mn-lt"/>
                <a:cs typeface="+mn-lt"/>
              </a:rPr>
              <a:t>Graeme Reed, </a:t>
            </a:r>
            <a:r>
              <a:rPr lang="en-US" sz="3600">
                <a:ea typeface="+mn-lt"/>
                <a:cs typeface="+mn-lt"/>
              </a:rPr>
              <a:t>International Indigenous Peoples Forum on Climate Change</a:t>
            </a:r>
            <a:endParaRPr lang="en-US" sz="3600">
              <a:solidFill>
                <a:srgbClr val="000000"/>
              </a:solidFill>
              <a:cs typeface="Calibri"/>
            </a:endParaRPr>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Tree>
    <p:extLst>
      <p:ext uri="{BB962C8B-B14F-4D97-AF65-F5344CB8AC3E}">
        <p14:creationId xmlns:p14="http://schemas.microsoft.com/office/powerpoint/2010/main" val="2401223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pic>
        <p:nvPicPr>
          <p:cNvPr id="154" name="Google Shape;154;p1"/>
          <p:cNvPicPr preferRelativeResize="0"/>
          <p:nvPr/>
        </p:nvPicPr>
        <p:blipFill rotWithShape="1">
          <a:blip r:embed="rId3">
            <a:alphaModFix/>
          </a:blip>
          <a:srcRect t="15745"/>
          <a:stretch/>
        </p:blipFill>
        <p:spPr>
          <a:xfrm>
            <a:off x="0" y="-8021"/>
            <a:ext cx="12191980" cy="6856718"/>
          </a:xfrm>
          <a:prstGeom prst="rect">
            <a:avLst/>
          </a:prstGeom>
          <a:noFill/>
          <a:ln>
            <a:noFill/>
          </a:ln>
        </p:spPr>
      </p:pic>
      <p:sp>
        <p:nvSpPr>
          <p:cNvPr id="155" name="Google Shape;155;p1"/>
          <p:cNvSpPr txBox="1">
            <a:spLocks noGrp="1"/>
          </p:cNvSpPr>
          <p:nvPr>
            <p:ph type="ctrTitle"/>
          </p:nvPr>
        </p:nvSpPr>
        <p:spPr>
          <a:xfrm>
            <a:off x="838200" y="4800600"/>
            <a:ext cx="10972800" cy="1524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Arial"/>
              <a:buNone/>
            </a:pPr>
            <a:r>
              <a:rPr lang="en-US" sz="2400" b="1">
                <a:solidFill>
                  <a:schemeClr val="lt1"/>
                </a:solidFill>
                <a:highlight>
                  <a:srgbClr val="000000"/>
                </a:highlight>
                <a:latin typeface="Arial"/>
                <a:ea typeface="Arial"/>
                <a:cs typeface="Arial"/>
                <a:sym typeface="Arial"/>
              </a:rPr>
              <a:t>GRAEME REED</a:t>
            </a:r>
            <a:br>
              <a:rPr lang="en-US" sz="2400" b="1">
                <a:solidFill>
                  <a:schemeClr val="lt1"/>
                </a:solidFill>
                <a:latin typeface="Arial"/>
                <a:ea typeface="Arial"/>
                <a:cs typeface="Arial"/>
                <a:sym typeface="Arial"/>
              </a:rPr>
            </a:br>
            <a:r>
              <a:rPr lang="en-US" sz="2400" b="1">
                <a:solidFill>
                  <a:schemeClr val="lt1"/>
                </a:solidFill>
                <a:highlight>
                  <a:srgbClr val="000000"/>
                </a:highlight>
                <a:latin typeface="Arial"/>
                <a:ea typeface="Arial"/>
                <a:cs typeface="Arial"/>
                <a:sym typeface="Arial"/>
              </a:rPr>
              <a:t>OCTOBER 27, 2022</a:t>
            </a:r>
            <a:endParaRPr sz="3300" b="1">
              <a:solidFill>
                <a:srgbClr val="FFFFFF"/>
              </a:solidFill>
              <a:highlight>
                <a:srgbClr val="000000"/>
              </a:highlight>
              <a:latin typeface="Candara"/>
              <a:ea typeface="Candara"/>
              <a:cs typeface="Candara"/>
              <a:sym typeface="Candara"/>
            </a:endParaRPr>
          </a:p>
        </p:txBody>
      </p:sp>
      <p:sp>
        <p:nvSpPr>
          <p:cNvPr id="156" name="Google Shape;156;p1"/>
          <p:cNvSpPr txBox="1"/>
          <p:nvPr/>
        </p:nvSpPr>
        <p:spPr>
          <a:xfrm>
            <a:off x="76200" y="152400"/>
            <a:ext cx="11963400" cy="954300"/>
          </a:xfrm>
          <a:prstGeom prst="rect">
            <a:avLst/>
          </a:prstGeom>
          <a:solidFill>
            <a:srgbClr val="0C0C0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FFFFFF"/>
                </a:solidFill>
                <a:highlight>
                  <a:srgbClr val="000000"/>
                </a:highlight>
              </a:rPr>
              <a:t>OPPORTUNITIES FOR </a:t>
            </a:r>
            <a:r>
              <a:rPr lang="en-US" sz="2800" b="1" i="0" u="none" strike="noStrike" cap="none">
                <a:solidFill>
                  <a:srgbClr val="FFFFFF"/>
                </a:solidFill>
                <a:highlight>
                  <a:srgbClr val="000000"/>
                </a:highlight>
                <a:latin typeface="Arial"/>
                <a:ea typeface="Arial"/>
                <a:cs typeface="Arial"/>
                <a:sym typeface="Arial"/>
              </a:rPr>
              <a:t>INDIGENOUS PEOPLES </a:t>
            </a:r>
            <a:r>
              <a:rPr lang="en-US" sz="2800" b="1">
                <a:solidFill>
                  <a:srgbClr val="FFFFFF"/>
                </a:solidFill>
                <a:highlight>
                  <a:srgbClr val="000000"/>
                </a:highlight>
              </a:rPr>
              <a:t>AT </a:t>
            </a:r>
            <a:r>
              <a:rPr lang="en-US" sz="2800" b="1" i="0" u="none" strike="noStrike" cap="none">
                <a:solidFill>
                  <a:srgbClr val="FFFFFF"/>
                </a:solidFill>
                <a:highlight>
                  <a:srgbClr val="000000"/>
                </a:highlight>
                <a:latin typeface="Arial"/>
                <a:ea typeface="Arial"/>
                <a:cs typeface="Arial"/>
                <a:sym typeface="Arial"/>
              </a:rPr>
              <a:t>THE UN FRAMEWORK CONVENTION ON CLIMATE CHANGE (COP 27)</a:t>
            </a:r>
            <a:endParaRPr sz="1800" b="0" i="0" u="none" strike="noStrike" cap="none">
              <a:solidFill>
                <a:schemeClr val="dk1"/>
              </a:solidFill>
              <a:highlight>
                <a:srgbClr val="000000"/>
              </a:highlight>
              <a:latin typeface="Arial"/>
              <a:ea typeface="Arial"/>
              <a:cs typeface="Arial"/>
              <a:sym typeface="Arial"/>
            </a:endParaRPr>
          </a:p>
        </p:txBody>
      </p:sp>
    </p:spTree>
    <p:extLst>
      <p:ext uri="{BB962C8B-B14F-4D97-AF65-F5344CB8AC3E}">
        <p14:creationId xmlns:p14="http://schemas.microsoft.com/office/powerpoint/2010/main" val="1295364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grpSp>
        <p:nvGrpSpPr>
          <p:cNvPr id="161" name="Google Shape;161;p5"/>
          <p:cNvGrpSpPr/>
          <p:nvPr/>
        </p:nvGrpSpPr>
        <p:grpSpPr>
          <a:xfrm>
            <a:off x="415600" y="914400"/>
            <a:ext cx="10862000" cy="5660096"/>
            <a:chOff x="191344" y="-387424"/>
            <a:chExt cx="11761306" cy="7056784"/>
          </a:xfrm>
        </p:grpSpPr>
        <p:pic>
          <p:nvPicPr>
            <p:cNvPr id="162" name="Google Shape;162;p5"/>
            <p:cNvPicPr preferRelativeResize="0"/>
            <p:nvPr/>
          </p:nvPicPr>
          <p:blipFill rotWithShape="1">
            <a:blip r:embed="rId3">
              <a:alphaModFix/>
            </a:blip>
            <a:srcRect/>
            <a:stretch/>
          </p:blipFill>
          <p:spPr>
            <a:xfrm>
              <a:off x="191344" y="-387424"/>
              <a:ext cx="11761306" cy="7056784"/>
            </a:xfrm>
            <a:prstGeom prst="rect">
              <a:avLst/>
            </a:prstGeom>
            <a:noFill/>
            <a:ln>
              <a:noFill/>
            </a:ln>
          </p:spPr>
        </p:pic>
        <p:pic>
          <p:nvPicPr>
            <p:cNvPr id="163" name="Google Shape;163;p5"/>
            <p:cNvPicPr preferRelativeResize="0"/>
            <p:nvPr/>
          </p:nvPicPr>
          <p:blipFill rotWithShape="1">
            <a:blip r:embed="rId4">
              <a:alphaModFix/>
            </a:blip>
            <a:srcRect l="2634" t="14538" r="55219" b="19318"/>
            <a:stretch/>
          </p:blipFill>
          <p:spPr>
            <a:xfrm>
              <a:off x="6168008" y="2989518"/>
              <a:ext cx="1023388" cy="727514"/>
            </a:xfrm>
            <a:prstGeom prst="rect">
              <a:avLst/>
            </a:prstGeom>
            <a:noFill/>
            <a:ln>
              <a:noFill/>
            </a:ln>
          </p:spPr>
        </p:pic>
        <p:pic>
          <p:nvPicPr>
            <p:cNvPr id="164" name="Google Shape;164;p5"/>
            <p:cNvPicPr preferRelativeResize="0"/>
            <p:nvPr/>
          </p:nvPicPr>
          <p:blipFill rotWithShape="1">
            <a:blip r:embed="rId5">
              <a:alphaModFix/>
            </a:blip>
            <a:srcRect l="78768" t="8024" r="5898" b="8892"/>
            <a:stretch/>
          </p:blipFill>
          <p:spPr>
            <a:xfrm>
              <a:off x="7104112" y="2701486"/>
              <a:ext cx="856896" cy="756085"/>
            </a:xfrm>
            <a:prstGeom prst="rect">
              <a:avLst/>
            </a:prstGeom>
            <a:noFill/>
            <a:ln>
              <a:noFill/>
            </a:ln>
          </p:spPr>
        </p:pic>
        <p:pic>
          <p:nvPicPr>
            <p:cNvPr id="165" name="Google Shape;165;p5"/>
            <p:cNvPicPr preferRelativeResize="0"/>
            <p:nvPr/>
          </p:nvPicPr>
          <p:blipFill rotWithShape="1">
            <a:blip r:embed="rId6">
              <a:alphaModFix/>
            </a:blip>
            <a:srcRect/>
            <a:stretch/>
          </p:blipFill>
          <p:spPr>
            <a:xfrm>
              <a:off x="9065319" y="1693374"/>
              <a:ext cx="611559" cy="604101"/>
            </a:xfrm>
            <a:prstGeom prst="rect">
              <a:avLst/>
            </a:prstGeom>
            <a:noFill/>
            <a:ln>
              <a:noFill/>
            </a:ln>
          </p:spPr>
        </p:pic>
        <p:pic>
          <p:nvPicPr>
            <p:cNvPr id="166" name="Google Shape;166;p5"/>
            <p:cNvPicPr preferRelativeResize="0"/>
            <p:nvPr/>
          </p:nvPicPr>
          <p:blipFill rotWithShape="1">
            <a:blip r:embed="rId7">
              <a:alphaModFix/>
            </a:blip>
            <a:srcRect/>
            <a:stretch/>
          </p:blipFill>
          <p:spPr>
            <a:xfrm>
              <a:off x="10056440" y="967034"/>
              <a:ext cx="570442" cy="726340"/>
            </a:xfrm>
            <a:prstGeom prst="rect">
              <a:avLst/>
            </a:prstGeom>
            <a:noFill/>
            <a:ln>
              <a:noFill/>
            </a:ln>
          </p:spPr>
        </p:pic>
      </p:grpSp>
      <p:sp>
        <p:nvSpPr>
          <p:cNvPr id="167" name="Google Shape;167;p5"/>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sz="3000" b="1"/>
              <a:t>WHERE WE’RE AT (….</a:t>
            </a:r>
            <a:r>
              <a:rPr lang="en-US" sz="3000" b="1" i="1"/>
              <a:t>NOT LOOKING GREAT</a:t>
            </a:r>
            <a:r>
              <a:rPr lang="en-US" sz="3000" b="1"/>
              <a:t>)</a:t>
            </a:r>
            <a:endParaRPr sz="3000"/>
          </a:p>
        </p:txBody>
      </p:sp>
      <p:sp>
        <p:nvSpPr>
          <p:cNvPr id="168" name="Google Shape;168;p5"/>
          <p:cNvSpPr txBox="1"/>
          <p:nvPr/>
        </p:nvSpPr>
        <p:spPr>
          <a:xfrm>
            <a:off x="9906266" y="1425366"/>
            <a:ext cx="1538151" cy="917367"/>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Clr>
                <a:srgbClr val="000000"/>
              </a:buClr>
              <a:buSzPts val="2400"/>
              <a:buFont typeface="Arial"/>
              <a:buNone/>
            </a:pPr>
            <a:r>
              <a:rPr lang="en-US" sz="2400" b="1" i="0" u="none" strike="noStrike" cap="none">
                <a:solidFill>
                  <a:srgbClr val="FF0000"/>
                </a:solidFill>
                <a:latin typeface="Arial"/>
                <a:ea typeface="Arial"/>
                <a:cs typeface="Arial"/>
                <a:sym typeface="Arial"/>
              </a:rPr>
              <a:t>WE’RE</a:t>
            </a:r>
            <a:endParaRPr sz="1400" b="0" i="0" u="none" strike="noStrike" cap="none">
              <a:solidFill>
                <a:srgbClr val="000000"/>
              </a:solidFill>
              <a:latin typeface="Arial"/>
              <a:ea typeface="Arial"/>
              <a:cs typeface="Arial"/>
              <a:sym typeface="Arial"/>
            </a:endParaRPr>
          </a:p>
          <a:p>
            <a:pPr marL="0" marR="0" lvl="0" indent="0" algn="ctr" rtl="0">
              <a:lnSpc>
                <a:spcPct val="70000"/>
              </a:lnSpc>
              <a:spcBef>
                <a:spcPts val="0"/>
              </a:spcBef>
              <a:spcAft>
                <a:spcPts val="0"/>
              </a:spcAft>
              <a:buClr>
                <a:srgbClr val="000000"/>
              </a:buClr>
              <a:buSzPts val="2400"/>
              <a:buFont typeface="Arial"/>
              <a:buNone/>
            </a:pPr>
            <a:r>
              <a:rPr lang="en-US" sz="2400" b="1" i="0" u="none" strike="noStrike" cap="none">
                <a:solidFill>
                  <a:srgbClr val="FF0000"/>
                </a:solidFill>
                <a:latin typeface="Arial"/>
                <a:ea typeface="Arial"/>
                <a:cs typeface="Arial"/>
                <a:sym typeface="Arial"/>
              </a:rPr>
              <a:t>HERE</a:t>
            </a:r>
            <a:br>
              <a:rPr lang="en-US" sz="2800" b="1" i="0" u="none" strike="noStrike" cap="none">
                <a:solidFill>
                  <a:srgbClr val="FF0000"/>
                </a:solidFill>
                <a:latin typeface="Arial"/>
                <a:ea typeface="Arial"/>
                <a:cs typeface="Arial"/>
                <a:sym typeface="Arial"/>
              </a:rPr>
            </a:br>
            <a:endParaRPr sz="2800" b="1" i="0" u="none" strike="noStrike" cap="none">
              <a:solidFill>
                <a:srgbClr val="FF0000"/>
              </a:solidFill>
              <a:latin typeface="Arial"/>
              <a:ea typeface="Arial"/>
              <a:cs typeface="Arial"/>
              <a:sym typeface="Arial"/>
            </a:endParaRPr>
          </a:p>
        </p:txBody>
      </p:sp>
    </p:spTree>
    <p:extLst>
      <p:ext uri="{BB962C8B-B14F-4D97-AF65-F5344CB8AC3E}">
        <p14:creationId xmlns:p14="http://schemas.microsoft.com/office/powerpoint/2010/main" val="27152520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172"/>
        <p:cNvGrpSpPr/>
        <p:nvPr/>
      </p:nvGrpSpPr>
      <p:grpSpPr>
        <a:xfrm>
          <a:off x="0" y="0"/>
          <a:ext cx="0" cy="0"/>
          <a:chOff x="0" y="0"/>
          <a:chExt cx="0" cy="0"/>
        </a:xfrm>
      </p:grpSpPr>
      <p:sp>
        <p:nvSpPr>
          <p:cNvPr id="173" name="Google Shape;173;p6"/>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sz="3000" b="1"/>
              <a:t>BRIEF HISTORY OF THE UNFCCC</a:t>
            </a:r>
            <a:endParaRPr sz="3000"/>
          </a:p>
        </p:txBody>
      </p:sp>
      <p:pic>
        <p:nvPicPr>
          <p:cNvPr id="174" name="Google Shape;174;p6"/>
          <p:cNvPicPr preferRelativeResize="0"/>
          <p:nvPr/>
        </p:nvPicPr>
        <p:blipFill rotWithShape="1">
          <a:blip r:embed="rId3">
            <a:alphaModFix/>
          </a:blip>
          <a:srcRect/>
          <a:stretch/>
        </p:blipFill>
        <p:spPr>
          <a:xfrm>
            <a:off x="762000" y="1616433"/>
            <a:ext cx="3890716" cy="4648200"/>
          </a:xfrm>
          <a:prstGeom prst="rect">
            <a:avLst/>
          </a:prstGeom>
          <a:noFill/>
          <a:ln>
            <a:noFill/>
          </a:ln>
        </p:spPr>
      </p:pic>
      <p:sp>
        <p:nvSpPr>
          <p:cNvPr id="175" name="Google Shape;175;p6"/>
          <p:cNvSpPr txBox="1"/>
          <p:nvPr/>
        </p:nvSpPr>
        <p:spPr>
          <a:xfrm>
            <a:off x="6096000" y="1677200"/>
            <a:ext cx="6100010" cy="5068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PARIS AGREEMENT</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Adopted by consensus in December 2015, ratified on 4 November 2016</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Commits to keep “…global temperature rise this century well below 2 degrees Celsius above pre-industrial levels and to pursue efforts to limit the temperature increase even further to 1.5 degrees Celsius”</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Designed to let Parties develop, communicate, and monitor their own Nationally Determined Contributions (NDCs), but importantly, they </a:t>
            </a:r>
            <a:r>
              <a:rPr lang="en-US" sz="1800" b="0" i="0" u="none" strike="noStrike" cap="none">
                <a:solidFill>
                  <a:srgbClr val="222222"/>
                </a:solidFill>
                <a:latin typeface="Arial"/>
                <a:ea typeface="Arial"/>
                <a:cs typeface="Arial"/>
                <a:sym typeface="Arial"/>
              </a:rPr>
              <a:t>are not binding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6 references to Indigenous Peoples in the Paris Agreement, most notably the reference to “</a:t>
            </a:r>
            <a:r>
              <a:rPr lang="en-US" sz="1800" b="0" i="0" u="sng" strike="noStrike" cap="none">
                <a:solidFill>
                  <a:srgbClr val="000000"/>
                </a:solidFill>
                <a:latin typeface="Arial"/>
                <a:ea typeface="Arial"/>
                <a:cs typeface="Arial"/>
                <a:sym typeface="Arial"/>
              </a:rPr>
              <a:t>the rights of Indigenous Peoples</a:t>
            </a:r>
            <a:r>
              <a:rPr lang="en-US" sz="1800" b="0" i="0" u="none" strike="noStrike" cap="none">
                <a:solidFill>
                  <a:srgbClr val="000000"/>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chemeClr val="dk1"/>
                </a:solidFill>
                <a:latin typeface="Arial"/>
                <a:ea typeface="Arial"/>
                <a:cs typeface="Arial"/>
                <a:sym typeface="Arial"/>
              </a:rPr>
            </a:b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cxnSp>
        <p:nvCxnSpPr>
          <p:cNvPr id="176" name="Google Shape;176;p6"/>
          <p:cNvCxnSpPr>
            <a:stCxn id="175" idx="1"/>
          </p:cNvCxnSpPr>
          <p:nvPr/>
        </p:nvCxnSpPr>
        <p:spPr>
          <a:xfrm flipH="1">
            <a:off x="4495800" y="4211227"/>
            <a:ext cx="1600200" cy="284700"/>
          </a:xfrm>
          <a:prstGeom prst="straightConnector1">
            <a:avLst/>
          </a:prstGeom>
          <a:noFill/>
          <a:ln w="9525" cap="flat" cmpd="sng">
            <a:solidFill>
              <a:srgbClr val="323442"/>
            </a:solidFill>
            <a:prstDash val="solid"/>
            <a:round/>
            <a:headEnd type="none" w="sm" len="sm"/>
            <a:tailEnd type="triangle" w="med" len="med"/>
          </a:ln>
        </p:spPr>
      </p:cxnSp>
    </p:spTree>
    <p:extLst>
      <p:ext uri="{BB962C8B-B14F-4D97-AF65-F5344CB8AC3E}">
        <p14:creationId xmlns:p14="http://schemas.microsoft.com/office/powerpoint/2010/main" val="3415427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2b8a2e4b00_0_235"/>
          <p:cNvSpPr txBox="1">
            <a:spLocks noGrp="1"/>
          </p:cNvSpPr>
          <p:nvPr>
            <p:ph type="title"/>
          </p:nvPr>
        </p:nvSpPr>
        <p:spPr>
          <a:xfrm>
            <a:off x="742033" y="4998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b="1"/>
              <a:t>COP 27 IN SHARM-EL-SHEIKH</a:t>
            </a:r>
            <a:endParaRPr sz="3000" b="1"/>
          </a:p>
        </p:txBody>
      </p:sp>
      <p:sp>
        <p:nvSpPr>
          <p:cNvPr id="182" name="Google Shape;182;g12b8a2e4b00_0_235"/>
          <p:cNvSpPr txBox="1">
            <a:spLocks noGrp="1"/>
          </p:cNvSpPr>
          <p:nvPr>
            <p:ph type="body" idx="1"/>
          </p:nvPr>
        </p:nvSpPr>
        <p:spPr>
          <a:xfrm>
            <a:off x="415600" y="1517744"/>
            <a:ext cx="11360700" cy="4555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US">
                <a:solidFill>
                  <a:schemeClr val="dk1"/>
                </a:solidFill>
              </a:rPr>
              <a:t>Framed as an ‘implementation’ COP, offering governments the chance to come together move beyond geopolitical rivalries – and working with civil society – to respond together to the threats through:</a:t>
            </a:r>
            <a:endParaRPr>
              <a:solidFill>
                <a:schemeClr val="dk1"/>
              </a:solidFill>
            </a:endParaRPr>
          </a:p>
          <a:p>
            <a:pPr marL="914400" lvl="1" indent="-342900" algn="l" rtl="0">
              <a:spcBef>
                <a:spcPts val="2133"/>
              </a:spcBef>
              <a:spcAft>
                <a:spcPts val="0"/>
              </a:spcAft>
              <a:buClr>
                <a:schemeClr val="dk1"/>
              </a:buClr>
              <a:buSzPts val="1800"/>
              <a:buChar char="○"/>
            </a:pPr>
            <a:r>
              <a:rPr lang="en-US" sz="1800">
                <a:solidFill>
                  <a:schemeClr val="dk1"/>
                </a:solidFill>
              </a:rPr>
              <a:t>Implementation: demonstrating implementation on climate promises of the past</a:t>
            </a:r>
            <a:endParaRPr sz="1800">
              <a:solidFill>
                <a:schemeClr val="dk1"/>
              </a:solidFill>
            </a:endParaRPr>
          </a:p>
          <a:p>
            <a:pPr marL="914400" lvl="1" indent="-342900" algn="l" rtl="0">
              <a:spcBef>
                <a:spcPts val="2133"/>
              </a:spcBef>
              <a:spcAft>
                <a:spcPts val="0"/>
              </a:spcAft>
              <a:buClr>
                <a:schemeClr val="dk1"/>
              </a:buClr>
              <a:buSzPts val="1800"/>
              <a:buChar char="○"/>
            </a:pPr>
            <a:r>
              <a:rPr lang="en-US" sz="1800">
                <a:solidFill>
                  <a:schemeClr val="dk1"/>
                </a:solidFill>
              </a:rPr>
              <a:t>Collaboration: agreeing on new forms of collaboration to tackle these intersecting crises; both inside the UNFCCC and outside the UNFCCC, beyond the traditional ‘climate’ agenda.</a:t>
            </a:r>
            <a:endParaRPr sz="1800">
              <a:solidFill>
                <a:schemeClr val="dk1"/>
              </a:solidFill>
            </a:endParaRPr>
          </a:p>
          <a:p>
            <a:pPr marL="914400" lvl="0" indent="0" algn="l" rtl="0">
              <a:spcBef>
                <a:spcPts val="0"/>
              </a:spcBef>
              <a:spcAft>
                <a:spcPts val="0"/>
              </a:spcAft>
              <a:buNone/>
            </a:pPr>
            <a:endParaRPr sz="1800">
              <a:solidFill>
                <a:schemeClr val="dk1"/>
              </a:solidFill>
            </a:endParaRPr>
          </a:p>
          <a:p>
            <a:pPr marL="457200" lvl="0" indent="-342900" algn="l" rtl="0">
              <a:spcBef>
                <a:spcPts val="0"/>
              </a:spcBef>
              <a:spcAft>
                <a:spcPts val="0"/>
              </a:spcAft>
              <a:buClr>
                <a:schemeClr val="dk1"/>
              </a:buClr>
              <a:buSzPts val="1800"/>
              <a:buChar char="●"/>
            </a:pPr>
            <a:r>
              <a:rPr lang="en-US">
                <a:solidFill>
                  <a:schemeClr val="dk1"/>
                </a:solidFill>
              </a:rPr>
              <a:t>Geopolitical dynamics </a:t>
            </a:r>
            <a:endParaRPr>
              <a:solidFill>
                <a:schemeClr val="dk1"/>
              </a:solidFill>
            </a:endParaRPr>
          </a:p>
          <a:p>
            <a:pPr marL="0" lvl="0" indent="0" algn="l" rtl="0">
              <a:spcBef>
                <a:spcPts val="0"/>
              </a:spcBef>
              <a:spcAft>
                <a:spcPts val="0"/>
              </a:spcAft>
              <a:buSzPts val="1800"/>
              <a:buNone/>
            </a:pPr>
            <a:endParaRPr>
              <a:solidFill>
                <a:schemeClr val="dk1"/>
              </a:solidFill>
            </a:endParaRPr>
          </a:p>
          <a:p>
            <a:pPr marL="0" lvl="0" indent="0" algn="l" rtl="0">
              <a:lnSpc>
                <a:spcPct val="115000"/>
              </a:lnSpc>
              <a:spcBef>
                <a:spcPts val="0"/>
              </a:spcBef>
              <a:spcAft>
                <a:spcPts val="0"/>
              </a:spcAft>
              <a:buSzPts val="1800"/>
              <a:buNone/>
            </a:pPr>
            <a:endParaRPr/>
          </a:p>
        </p:txBody>
      </p:sp>
      <p:pic>
        <p:nvPicPr>
          <p:cNvPr id="183" name="Google Shape;183;g12b8a2e4b00_0_235"/>
          <p:cNvPicPr preferRelativeResize="0"/>
          <p:nvPr/>
        </p:nvPicPr>
        <p:blipFill rotWithShape="1">
          <a:blip r:embed="rId3">
            <a:alphaModFix/>
          </a:blip>
          <a:srcRect t="13330" r="911" b="19784"/>
          <a:stretch/>
        </p:blipFill>
        <p:spPr>
          <a:xfrm>
            <a:off x="3744500" y="3792525"/>
            <a:ext cx="7813376" cy="2916026"/>
          </a:xfrm>
          <a:prstGeom prst="rect">
            <a:avLst/>
          </a:prstGeom>
          <a:noFill/>
          <a:ln>
            <a:noFill/>
          </a:ln>
        </p:spPr>
      </p:pic>
    </p:spTree>
    <p:extLst>
      <p:ext uri="{BB962C8B-B14F-4D97-AF65-F5344CB8AC3E}">
        <p14:creationId xmlns:p14="http://schemas.microsoft.com/office/powerpoint/2010/main" val="2575413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g12b8a2e4b00_0_240"/>
          <p:cNvPicPr preferRelativeResize="0"/>
          <p:nvPr/>
        </p:nvPicPr>
        <p:blipFill>
          <a:blip r:embed="rId3">
            <a:alphaModFix/>
          </a:blip>
          <a:stretch>
            <a:fillRect/>
          </a:stretch>
        </p:blipFill>
        <p:spPr>
          <a:xfrm>
            <a:off x="716850" y="403225"/>
            <a:ext cx="10758310" cy="6051550"/>
          </a:xfrm>
          <a:prstGeom prst="rect">
            <a:avLst/>
          </a:prstGeom>
          <a:noFill/>
          <a:ln>
            <a:noFill/>
          </a:ln>
        </p:spPr>
      </p:pic>
    </p:spTree>
    <p:extLst>
      <p:ext uri="{BB962C8B-B14F-4D97-AF65-F5344CB8AC3E}">
        <p14:creationId xmlns:p14="http://schemas.microsoft.com/office/powerpoint/2010/main" val="3460714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924468"/>
            <a:ext cx="10614526" cy="1050758"/>
          </a:xfrm>
        </p:spPr>
        <p:txBody>
          <a:bodyPr>
            <a:noAutofit/>
          </a:bodyPr>
          <a:lstStyle/>
          <a:p>
            <a:r>
              <a:rPr lang="en-US" b="1">
                <a:solidFill>
                  <a:schemeClr val="bg1"/>
                </a:solidFill>
                <a:ea typeface="+mj-lt"/>
                <a:cs typeface="+mj-lt"/>
              </a:rPr>
              <a:t>History of Indigenous Peoples Engagement and opportunities to engage in the UNFCCC</a:t>
            </a:r>
            <a:endParaRPr lang="en-US" b="1">
              <a:solidFill>
                <a:schemeClr val="bg1"/>
              </a:solidFill>
              <a:cs typeface="Calibri Light"/>
            </a:endParaRPr>
          </a:p>
        </p:txBody>
      </p:sp>
      <p:sp>
        <p:nvSpPr>
          <p:cNvPr id="3" name="Subtitle 2"/>
          <p:cNvSpPr>
            <a:spLocks noGrp="1"/>
          </p:cNvSpPr>
          <p:nvPr>
            <p:ph type="subTitle" idx="1"/>
          </p:nvPr>
        </p:nvSpPr>
        <p:spPr>
          <a:xfrm>
            <a:off x="3288631" y="3174248"/>
            <a:ext cx="5628106" cy="519447"/>
          </a:xfrm>
        </p:spPr>
        <p:txBody>
          <a:bodyPr vert="horz" lIns="91440" tIns="45720" rIns="91440" bIns="45720" rtlCol="0" anchor="t">
            <a:noAutofit/>
          </a:bodyPr>
          <a:lstStyle/>
          <a:p>
            <a:r>
              <a:rPr lang="en-US" sz="3600" b="1">
                <a:ea typeface="+mn-lt"/>
                <a:cs typeface="+mn-lt"/>
              </a:rPr>
              <a:t>Andrea Carmen</a:t>
            </a:r>
            <a:r>
              <a:rPr lang="en-US" sz="3600">
                <a:ea typeface="+mn-lt"/>
                <a:cs typeface="+mn-lt"/>
              </a:rPr>
              <a:t>, International </a:t>
            </a:r>
            <a:r>
              <a:rPr lang="en-US" sz="3600">
                <a:solidFill>
                  <a:srgbClr val="000000"/>
                </a:solidFill>
                <a:ea typeface="+mn-lt"/>
                <a:cs typeface="+mn-lt"/>
              </a:rPr>
              <a:t>Indian Treaty Council</a:t>
            </a:r>
            <a:endParaRPr lang="en-US" sz="3600" b="1">
              <a:solidFill>
                <a:schemeClr val="bg1"/>
              </a:solidFill>
              <a:cs typeface="Calibri"/>
            </a:endParaRPr>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Tree>
    <p:extLst>
      <p:ext uri="{BB962C8B-B14F-4D97-AF65-F5344CB8AC3E}">
        <p14:creationId xmlns:p14="http://schemas.microsoft.com/office/powerpoint/2010/main" val="20875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2b8a2e4b00_0_392"/>
          <p:cNvPicPr preferRelativeResize="0"/>
          <p:nvPr/>
        </p:nvPicPr>
        <p:blipFill>
          <a:blip r:embed="rId3">
            <a:alphaModFix/>
          </a:blip>
          <a:stretch>
            <a:fillRect/>
          </a:stretch>
        </p:blipFill>
        <p:spPr>
          <a:xfrm>
            <a:off x="152400" y="152400"/>
            <a:ext cx="11650134" cy="6553201"/>
          </a:xfrm>
          <a:prstGeom prst="rect">
            <a:avLst/>
          </a:prstGeom>
          <a:noFill/>
          <a:ln>
            <a:noFill/>
          </a:ln>
        </p:spPr>
      </p:pic>
    </p:spTree>
    <p:extLst>
      <p:ext uri="{BB962C8B-B14F-4D97-AF65-F5344CB8AC3E}">
        <p14:creationId xmlns:p14="http://schemas.microsoft.com/office/powerpoint/2010/main" val="4050389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12b8a2e4b00_0_271"/>
          <p:cNvSpPr txBox="1">
            <a:spLocks noGrp="1"/>
          </p:cNvSpPr>
          <p:nvPr>
            <p:ph type="title"/>
          </p:nvPr>
        </p:nvSpPr>
        <p:spPr>
          <a:xfrm>
            <a:off x="742033" y="4998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b="1"/>
              <a:t>KEY DATES - GENERAL</a:t>
            </a:r>
            <a:endParaRPr sz="3000" b="1"/>
          </a:p>
        </p:txBody>
      </p:sp>
      <p:sp>
        <p:nvSpPr>
          <p:cNvPr id="201" name="Google Shape;201;g12b8a2e4b00_0_271"/>
          <p:cNvSpPr txBox="1">
            <a:spLocks noGrp="1"/>
          </p:cNvSpPr>
          <p:nvPr>
            <p:ph type="body" idx="1"/>
          </p:nvPr>
        </p:nvSpPr>
        <p:spPr>
          <a:xfrm>
            <a:off x="415600" y="1517744"/>
            <a:ext cx="11360700" cy="4555200"/>
          </a:xfrm>
          <a:prstGeom prst="rect">
            <a:avLst/>
          </a:prstGeom>
          <a:noFill/>
          <a:ln>
            <a:noFill/>
          </a:ln>
        </p:spPr>
        <p:txBody>
          <a:bodyPr spcFirstLastPara="1" wrap="square" lIns="91425" tIns="91425" rIns="91425" bIns="91425" anchor="t" anchorCtr="0">
            <a:noAutofit/>
          </a:bodyPr>
          <a:lstStyle/>
          <a:p>
            <a:pPr marL="457200" lvl="0" indent="-393700" algn="l" rtl="0">
              <a:lnSpc>
                <a:spcPct val="90000"/>
              </a:lnSpc>
              <a:spcBef>
                <a:spcPts val="1000"/>
              </a:spcBef>
              <a:spcAft>
                <a:spcPts val="0"/>
              </a:spcAft>
              <a:buClr>
                <a:srgbClr val="000000"/>
              </a:buClr>
              <a:buSzPts val="2600"/>
              <a:buChar char="●"/>
            </a:pPr>
            <a:r>
              <a:rPr lang="en-US" sz="2600">
                <a:solidFill>
                  <a:srgbClr val="000000"/>
                </a:solidFill>
              </a:rPr>
              <a:t>Nov 5 – 6: Indigenous Caucus Preparatory Meeting</a:t>
            </a:r>
            <a:endParaRPr sz="2600">
              <a:solidFill>
                <a:srgbClr val="000000"/>
              </a:solidFill>
            </a:endParaRPr>
          </a:p>
          <a:p>
            <a:pPr marL="457200" lvl="0" indent="0" algn="l" rtl="0">
              <a:lnSpc>
                <a:spcPct val="90000"/>
              </a:lnSpc>
              <a:spcBef>
                <a:spcPts val="0"/>
              </a:spcBef>
              <a:spcAft>
                <a:spcPts val="0"/>
              </a:spcAft>
              <a:buNone/>
            </a:pPr>
            <a:endParaRPr sz="2600">
              <a:solidFill>
                <a:srgbClr val="000000"/>
              </a:solidFill>
            </a:endParaRPr>
          </a:p>
          <a:p>
            <a:pPr marL="457200" lvl="0" indent="-393700" algn="l" rtl="0">
              <a:lnSpc>
                <a:spcPct val="90000"/>
              </a:lnSpc>
              <a:spcBef>
                <a:spcPts val="0"/>
              </a:spcBef>
              <a:spcAft>
                <a:spcPts val="0"/>
              </a:spcAft>
              <a:buClr>
                <a:srgbClr val="000000"/>
              </a:buClr>
              <a:buSzPts val="2600"/>
              <a:buChar char="●"/>
            </a:pPr>
            <a:r>
              <a:rPr lang="en-US" sz="2600">
                <a:solidFill>
                  <a:srgbClr val="000000"/>
                </a:solidFill>
              </a:rPr>
              <a:t>Nov 6: Opening of the Session (Indigenous Peoples constituency will be asked to deliver a statement)</a:t>
            </a:r>
            <a:endParaRPr sz="2600">
              <a:solidFill>
                <a:srgbClr val="000000"/>
              </a:solidFill>
            </a:endParaRPr>
          </a:p>
          <a:p>
            <a:pPr marL="457200" lvl="0" indent="-393700" algn="l" rtl="0">
              <a:lnSpc>
                <a:spcPct val="90000"/>
              </a:lnSpc>
              <a:spcBef>
                <a:spcPts val="0"/>
              </a:spcBef>
              <a:spcAft>
                <a:spcPts val="0"/>
              </a:spcAft>
              <a:buClr>
                <a:srgbClr val="000000"/>
              </a:buClr>
              <a:buSzPts val="2600"/>
              <a:buChar char="●"/>
            </a:pPr>
            <a:r>
              <a:rPr lang="en-US" sz="2600">
                <a:solidFill>
                  <a:srgbClr val="000000"/>
                </a:solidFill>
              </a:rPr>
              <a:t>Nov 7 – 8: World Leader’s Summit (Sharm-El-Sheikh Climate Implementation Summit)</a:t>
            </a:r>
            <a:endParaRPr sz="2600">
              <a:solidFill>
                <a:srgbClr val="000000"/>
              </a:solidFill>
            </a:endParaRPr>
          </a:p>
          <a:p>
            <a:pPr marL="457200" lvl="0" indent="-393700" algn="l" rtl="0">
              <a:lnSpc>
                <a:spcPct val="90000"/>
              </a:lnSpc>
              <a:spcBef>
                <a:spcPts val="0"/>
              </a:spcBef>
              <a:spcAft>
                <a:spcPts val="0"/>
              </a:spcAft>
              <a:buClr>
                <a:srgbClr val="000000"/>
              </a:buClr>
              <a:buSzPts val="2600"/>
              <a:buChar char="●"/>
            </a:pPr>
            <a:endParaRPr sz="2600">
              <a:solidFill>
                <a:srgbClr val="000000"/>
              </a:solidFill>
            </a:endParaRPr>
          </a:p>
          <a:p>
            <a:pPr marL="457200" lvl="0" indent="-393700" algn="l" rtl="0">
              <a:lnSpc>
                <a:spcPct val="90000"/>
              </a:lnSpc>
              <a:spcBef>
                <a:spcPts val="0"/>
              </a:spcBef>
              <a:spcAft>
                <a:spcPts val="0"/>
              </a:spcAft>
              <a:buClr>
                <a:srgbClr val="000000"/>
              </a:buClr>
              <a:buSzPts val="2600"/>
              <a:buChar char="●"/>
            </a:pPr>
            <a:r>
              <a:rPr lang="en-US" sz="2600">
                <a:solidFill>
                  <a:srgbClr val="000000"/>
                </a:solidFill>
              </a:rPr>
              <a:t>Nov 14: Fifth biennial high-level ministerial dialogue on climate finance &amp; High-level ministerial roundtable on pre-2030 ambition</a:t>
            </a:r>
            <a:endParaRPr sz="2600">
              <a:solidFill>
                <a:srgbClr val="000000"/>
              </a:solidFill>
            </a:endParaRPr>
          </a:p>
          <a:p>
            <a:pPr marL="457200" lvl="0" indent="-393700" algn="l" rtl="0">
              <a:lnSpc>
                <a:spcPct val="90000"/>
              </a:lnSpc>
              <a:spcBef>
                <a:spcPts val="0"/>
              </a:spcBef>
              <a:spcAft>
                <a:spcPts val="0"/>
              </a:spcAft>
              <a:buClr>
                <a:srgbClr val="000000"/>
              </a:buClr>
              <a:buSzPts val="2600"/>
              <a:buChar char="●"/>
            </a:pPr>
            <a:r>
              <a:rPr lang="en-US" sz="2600">
                <a:solidFill>
                  <a:srgbClr val="000000"/>
                </a:solidFill>
              </a:rPr>
              <a:t>Nov 15: Part 2: High-Level Segment</a:t>
            </a:r>
            <a:endParaRPr sz="2600">
              <a:solidFill>
                <a:srgbClr val="000000"/>
              </a:solidFill>
            </a:endParaRPr>
          </a:p>
          <a:p>
            <a:pPr marL="457200" lvl="0" indent="-393700" algn="l" rtl="0">
              <a:lnSpc>
                <a:spcPct val="90000"/>
              </a:lnSpc>
              <a:spcBef>
                <a:spcPts val="0"/>
              </a:spcBef>
              <a:spcAft>
                <a:spcPts val="0"/>
              </a:spcAft>
              <a:buClr>
                <a:srgbClr val="000000"/>
              </a:buClr>
              <a:buSzPts val="2600"/>
              <a:buChar char="●"/>
            </a:pPr>
            <a:r>
              <a:rPr lang="en-US" sz="2600">
                <a:solidFill>
                  <a:srgbClr val="000000"/>
                </a:solidFill>
              </a:rPr>
              <a:t>Nov 18/19: Closing of the Session (Indigenous Peoples constituency will be asked to deliver a statement)</a:t>
            </a:r>
            <a:endParaRPr sz="2600">
              <a:solidFill>
                <a:srgbClr val="000000"/>
              </a:solidFill>
            </a:endParaRPr>
          </a:p>
          <a:p>
            <a:pPr marL="0" lvl="0" indent="0" algn="l" rtl="0">
              <a:lnSpc>
                <a:spcPct val="115000"/>
              </a:lnSpc>
              <a:spcBef>
                <a:spcPts val="0"/>
              </a:spcBef>
              <a:spcAft>
                <a:spcPts val="0"/>
              </a:spcAft>
              <a:buSzPts val="1800"/>
              <a:buNone/>
            </a:pPr>
            <a:endParaRPr sz="1900" b="1">
              <a:solidFill>
                <a:srgbClr val="000000"/>
              </a:solidFill>
            </a:endParaRPr>
          </a:p>
        </p:txBody>
      </p:sp>
    </p:spTree>
    <p:extLst>
      <p:ext uri="{BB962C8B-B14F-4D97-AF65-F5344CB8AC3E}">
        <p14:creationId xmlns:p14="http://schemas.microsoft.com/office/powerpoint/2010/main" val="697921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4"/>
          <p:cNvSpPr/>
          <p:nvPr/>
        </p:nvSpPr>
        <p:spPr>
          <a:xfrm>
            <a:off x="3866731" y="4072186"/>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07" name="Google Shape;207;p14"/>
          <p:cNvSpPr/>
          <p:nvPr/>
        </p:nvSpPr>
        <p:spPr>
          <a:xfrm>
            <a:off x="3860637" y="2412342"/>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08" name="Google Shape;208;p14"/>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sz="3000" b="1"/>
              <a:t>REMINDER: LCIPP THREE-YEAR WORKPLAN (2022 – 2025)</a:t>
            </a:r>
            <a:endParaRPr sz="3000"/>
          </a:p>
        </p:txBody>
      </p:sp>
      <p:sp>
        <p:nvSpPr>
          <p:cNvPr id="209" name="Google Shape;209;p14"/>
          <p:cNvSpPr/>
          <p:nvPr/>
        </p:nvSpPr>
        <p:spPr>
          <a:xfrm>
            <a:off x="964333" y="2092654"/>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10" name="Google Shape;210;p14"/>
          <p:cNvSpPr/>
          <p:nvPr/>
        </p:nvSpPr>
        <p:spPr>
          <a:xfrm>
            <a:off x="964333" y="3622851"/>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11" name="Google Shape;211;p14"/>
          <p:cNvSpPr/>
          <p:nvPr/>
        </p:nvSpPr>
        <p:spPr>
          <a:xfrm>
            <a:off x="964333" y="5191286"/>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12" name="Google Shape;212;p14"/>
          <p:cNvSpPr/>
          <p:nvPr/>
        </p:nvSpPr>
        <p:spPr>
          <a:xfrm>
            <a:off x="6595901" y="2412342"/>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13" name="Google Shape;213;p14"/>
          <p:cNvSpPr/>
          <p:nvPr/>
        </p:nvSpPr>
        <p:spPr>
          <a:xfrm>
            <a:off x="6602660" y="4065632"/>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14" name="Google Shape;214;p14"/>
          <p:cNvSpPr txBox="1"/>
          <p:nvPr/>
        </p:nvSpPr>
        <p:spPr>
          <a:xfrm>
            <a:off x="1455585" y="1582190"/>
            <a:ext cx="210659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3B36F"/>
                </a:solidFill>
                <a:latin typeface="Proxima Nova"/>
                <a:ea typeface="Proxima Nova"/>
                <a:cs typeface="Proxima Nova"/>
                <a:sym typeface="Proxima Nova"/>
              </a:rPr>
              <a:t>KNOWLEDGE</a:t>
            </a:r>
            <a:r>
              <a:rPr lang="en-US" sz="1800" b="0" i="0" u="none" strike="noStrike" cap="none">
                <a:solidFill>
                  <a:schemeClr val="dk1"/>
                </a:solidFill>
                <a:latin typeface="Proxima Nova"/>
                <a:ea typeface="Proxima Nova"/>
                <a:cs typeface="Proxima Nova"/>
                <a:sym typeface="Proxima Nova"/>
              </a:rPr>
              <a:t> </a:t>
            </a:r>
            <a:endParaRPr sz="1400" b="0" i="0" u="none" strike="noStrike" cap="none">
              <a:solidFill>
                <a:srgbClr val="000000"/>
              </a:solidFill>
              <a:latin typeface="Arial"/>
              <a:ea typeface="Arial"/>
              <a:cs typeface="Arial"/>
              <a:sym typeface="Arial"/>
            </a:endParaRPr>
          </a:p>
        </p:txBody>
      </p:sp>
      <p:sp>
        <p:nvSpPr>
          <p:cNvPr id="215" name="Google Shape;215;p14"/>
          <p:cNvSpPr txBox="1"/>
          <p:nvPr/>
        </p:nvSpPr>
        <p:spPr>
          <a:xfrm>
            <a:off x="4060553" y="1592445"/>
            <a:ext cx="210659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3B36F"/>
                </a:solidFill>
                <a:latin typeface="Proxima Nova"/>
                <a:ea typeface="Proxima Nova"/>
                <a:cs typeface="Proxima Nova"/>
                <a:sym typeface="Proxima Nova"/>
              </a:rPr>
              <a:t>CAPACITY FOR ENGAGEMENT </a:t>
            </a:r>
            <a:r>
              <a:rPr lang="en-US" sz="1800" b="0" i="0" u="none" strike="noStrike" cap="none">
                <a:solidFill>
                  <a:schemeClr val="dk1"/>
                </a:solidFill>
                <a:latin typeface="Proxima Nova"/>
                <a:ea typeface="Proxima Nova"/>
                <a:cs typeface="Proxima Nova"/>
                <a:sym typeface="Proxima Nova"/>
              </a:rPr>
              <a:t> </a:t>
            </a:r>
            <a:endParaRPr sz="1400" b="0" i="0" u="none" strike="noStrike" cap="none">
              <a:solidFill>
                <a:srgbClr val="000000"/>
              </a:solidFill>
              <a:latin typeface="Arial"/>
              <a:ea typeface="Arial"/>
              <a:cs typeface="Arial"/>
              <a:sym typeface="Arial"/>
            </a:endParaRPr>
          </a:p>
        </p:txBody>
      </p:sp>
      <p:sp>
        <p:nvSpPr>
          <p:cNvPr id="216" name="Google Shape;216;p14"/>
          <p:cNvSpPr txBox="1"/>
          <p:nvPr/>
        </p:nvSpPr>
        <p:spPr>
          <a:xfrm>
            <a:off x="6602660" y="1585336"/>
            <a:ext cx="247490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3B36F"/>
                </a:solidFill>
                <a:latin typeface="Proxima Nova"/>
                <a:ea typeface="Proxima Nova"/>
                <a:cs typeface="Proxima Nova"/>
                <a:sym typeface="Proxima Nova"/>
              </a:rPr>
              <a:t>CLIMATE POLICIES &amp; ACTIONS </a:t>
            </a:r>
            <a:r>
              <a:rPr lang="en-US" sz="1800" b="0" i="0" u="none" strike="noStrike" cap="none">
                <a:solidFill>
                  <a:schemeClr val="dk1"/>
                </a:solidFill>
                <a:latin typeface="Proxima Nova"/>
                <a:ea typeface="Proxima Nova"/>
                <a:cs typeface="Proxima Nova"/>
                <a:sym typeface="Proxima Nova"/>
              </a:rPr>
              <a:t> </a:t>
            </a:r>
            <a:endParaRPr sz="1400" b="0" i="0" u="none" strike="noStrike" cap="none">
              <a:solidFill>
                <a:srgbClr val="000000"/>
              </a:solidFill>
              <a:latin typeface="Arial"/>
              <a:ea typeface="Arial"/>
              <a:cs typeface="Arial"/>
              <a:sym typeface="Arial"/>
            </a:endParaRPr>
          </a:p>
        </p:txBody>
      </p:sp>
      <p:sp>
        <p:nvSpPr>
          <p:cNvPr id="217" name="Google Shape;217;p14"/>
          <p:cNvSpPr txBox="1"/>
          <p:nvPr/>
        </p:nvSpPr>
        <p:spPr>
          <a:xfrm>
            <a:off x="9374433" y="1592445"/>
            <a:ext cx="210659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3B36F"/>
                </a:solidFill>
                <a:latin typeface="Proxima Nova"/>
                <a:ea typeface="Proxima Nova"/>
                <a:cs typeface="Proxima Nova"/>
                <a:sym typeface="Proxima Nova"/>
              </a:rPr>
              <a:t>CROSS-CUTTING</a:t>
            </a:r>
            <a:endParaRPr sz="1400" b="0" i="0" u="none" strike="noStrike" cap="none">
              <a:solidFill>
                <a:srgbClr val="000000"/>
              </a:solidFill>
              <a:latin typeface="Arial"/>
              <a:ea typeface="Arial"/>
              <a:cs typeface="Arial"/>
              <a:sym typeface="Arial"/>
            </a:endParaRPr>
          </a:p>
        </p:txBody>
      </p:sp>
      <p:sp>
        <p:nvSpPr>
          <p:cNvPr id="218" name="Google Shape;218;p14"/>
          <p:cNvSpPr/>
          <p:nvPr/>
        </p:nvSpPr>
        <p:spPr>
          <a:xfrm>
            <a:off x="9331830" y="2412342"/>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19" name="Google Shape;219;p14"/>
          <p:cNvSpPr/>
          <p:nvPr/>
        </p:nvSpPr>
        <p:spPr>
          <a:xfrm>
            <a:off x="9347240" y="4072186"/>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20" name="Google Shape;220;p14"/>
          <p:cNvSpPr txBox="1"/>
          <p:nvPr/>
        </p:nvSpPr>
        <p:spPr>
          <a:xfrm>
            <a:off x="1003646" y="2339788"/>
            <a:ext cx="244457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Activity 1: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Annual gatherings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at COP </a:t>
            </a:r>
            <a:endParaRPr sz="1400" b="0" i="0" u="none" strike="noStrike" cap="none">
              <a:solidFill>
                <a:srgbClr val="000000"/>
              </a:solidFill>
              <a:latin typeface="Arial"/>
              <a:ea typeface="Arial"/>
              <a:cs typeface="Arial"/>
              <a:sym typeface="Arial"/>
            </a:endParaRPr>
          </a:p>
        </p:txBody>
      </p:sp>
      <p:sp>
        <p:nvSpPr>
          <p:cNvPr id="221" name="Google Shape;221;p14"/>
          <p:cNvSpPr txBox="1"/>
          <p:nvPr/>
        </p:nvSpPr>
        <p:spPr>
          <a:xfrm>
            <a:off x="950149" y="3947699"/>
            <a:ext cx="244457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Activity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Regional gatherings</a:t>
            </a:r>
            <a:endParaRPr sz="1400" b="0" i="0" u="none" strike="noStrike" cap="none">
              <a:solidFill>
                <a:srgbClr val="000000"/>
              </a:solidFill>
              <a:latin typeface="Arial"/>
              <a:ea typeface="Arial"/>
              <a:cs typeface="Arial"/>
              <a:sym typeface="Arial"/>
            </a:endParaRPr>
          </a:p>
        </p:txBody>
      </p:sp>
      <p:sp>
        <p:nvSpPr>
          <p:cNvPr id="222" name="Google Shape;222;p14"/>
          <p:cNvSpPr txBox="1"/>
          <p:nvPr/>
        </p:nvSpPr>
        <p:spPr>
          <a:xfrm>
            <a:off x="929205" y="5486525"/>
            <a:ext cx="244457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Activity 3: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Curricula and Education</a:t>
            </a:r>
            <a:endParaRPr sz="1400" b="0" i="0" u="none" strike="noStrike" cap="none">
              <a:solidFill>
                <a:srgbClr val="000000"/>
              </a:solidFill>
              <a:latin typeface="Arial"/>
              <a:ea typeface="Arial"/>
              <a:cs typeface="Arial"/>
              <a:sym typeface="Arial"/>
            </a:endParaRPr>
          </a:p>
        </p:txBody>
      </p:sp>
      <p:sp>
        <p:nvSpPr>
          <p:cNvPr id="223" name="Google Shape;223;p14"/>
          <p:cNvSpPr txBox="1"/>
          <p:nvPr/>
        </p:nvSpPr>
        <p:spPr>
          <a:xfrm>
            <a:off x="3899950" y="2362200"/>
            <a:ext cx="2444570"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Activity 4: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Training workshops for indigenous peoples and local communities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4" name="Google Shape;224;p14"/>
          <p:cNvSpPr txBox="1"/>
          <p:nvPr/>
        </p:nvSpPr>
        <p:spPr>
          <a:xfrm>
            <a:off x="3741702" y="4204283"/>
            <a:ext cx="255966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Activity 5: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Training workshops for Parties and stakeholders</a:t>
            </a:r>
            <a:endParaRPr sz="1400" b="0" i="0" u="none" strike="noStrike" cap="none">
              <a:solidFill>
                <a:srgbClr val="000000"/>
              </a:solidFill>
              <a:latin typeface="Arial"/>
              <a:ea typeface="Arial"/>
              <a:cs typeface="Arial"/>
              <a:sym typeface="Arial"/>
            </a:endParaRPr>
          </a:p>
        </p:txBody>
      </p:sp>
      <p:sp>
        <p:nvSpPr>
          <p:cNvPr id="225" name="Google Shape;225;p14"/>
          <p:cNvSpPr txBox="1"/>
          <p:nvPr/>
        </p:nvSpPr>
        <p:spPr>
          <a:xfrm>
            <a:off x="6554014" y="2602317"/>
            <a:ext cx="244457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Activity 6: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Collaboration with other CBs </a:t>
            </a:r>
            <a:endParaRPr sz="1400" b="0" i="0" u="none" strike="noStrike" cap="none">
              <a:solidFill>
                <a:srgbClr val="000000"/>
              </a:solidFill>
              <a:latin typeface="Arial"/>
              <a:ea typeface="Arial"/>
              <a:cs typeface="Arial"/>
              <a:sym typeface="Arial"/>
            </a:endParaRPr>
          </a:p>
        </p:txBody>
      </p:sp>
      <p:sp>
        <p:nvSpPr>
          <p:cNvPr id="226" name="Google Shape;226;p14"/>
          <p:cNvSpPr txBox="1"/>
          <p:nvPr/>
        </p:nvSpPr>
        <p:spPr>
          <a:xfrm>
            <a:off x="6595901" y="4266137"/>
            <a:ext cx="244457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Activity 7: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Multi-stakeholder workshop at COP </a:t>
            </a:r>
            <a:endParaRPr sz="1400" b="0" i="0" u="none" strike="noStrike" cap="none">
              <a:solidFill>
                <a:srgbClr val="000000"/>
              </a:solidFill>
              <a:latin typeface="Arial"/>
              <a:ea typeface="Arial"/>
              <a:cs typeface="Arial"/>
              <a:sym typeface="Arial"/>
            </a:endParaRPr>
          </a:p>
        </p:txBody>
      </p:sp>
      <p:sp>
        <p:nvSpPr>
          <p:cNvPr id="227" name="Google Shape;227;p14"/>
          <p:cNvSpPr txBox="1"/>
          <p:nvPr/>
        </p:nvSpPr>
        <p:spPr>
          <a:xfrm>
            <a:off x="9374433" y="2775365"/>
            <a:ext cx="244457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Activity 8: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Youth Roundtable </a:t>
            </a:r>
            <a:endParaRPr sz="1400" b="0" i="0" u="none" strike="noStrike" cap="none">
              <a:solidFill>
                <a:srgbClr val="000000"/>
              </a:solidFill>
              <a:latin typeface="Arial"/>
              <a:ea typeface="Arial"/>
              <a:cs typeface="Arial"/>
              <a:sym typeface="Arial"/>
            </a:endParaRPr>
          </a:p>
        </p:txBody>
      </p:sp>
      <p:sp>
        <p:nvSpPr>
          <p:cNvPr id="228" name="Google Shape;228;p14"/>
          <p:cNvSpPr txBox="1"/>
          <p:nvPr/>
        </p:nvSpPr>
        <p:spPr>
          <a:xfrm>
            <a:off x="9331830" y="4334668"/>
            <a:ext cx="244457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Activity 9: Communication</a:t>
            </a:r>
            <a:endParaRPr sz="1400" b="0" i="0" u="none" strike="noStrike" cap="none">
              <a:solidFill>
                <a:srgbClr val="000000"/>
              </a:solidFill>
              <a:latin typeface="Arial"/>
              <a:ea typeface="Arial"/>
              <a:cs typeface="Arial"/>
              <a:sym typeface="Arial"/>
            </a:endParaRPr>
          </a:p>
        </p:txBody>
      </p:sp>
      <p:sp>
        <p:nvSpPr>
          <p:cNvPr id="229" name="Google Shape;229;p14"/>
          <p:cNvSpPr/>
          <p:nvPr/>
        </p:nvSpPr>
        <p:spPr>
          <a:xfrm>
            <a:off x="3201612" y="3148605"/>
            <a:ext cx="400885" cy="386052"/>
          </a:xfrm>
          <a:prstGeom prst="star5">
            <a:avLst>
              <a:gd name="adj" fmla="val 19098"/>
              <a:gd name="hf" fmla="val 105146"/>
              <a:gd name="vf" fmla="val 110557"/>
            </a:avLst>
          </a:prstGeom>
          <a:solidFill>
            <a:srgbClr val="FFE718"/>
          </a:solidFill>
          <a:ln w="25400" cap="flat" cmpd="sng">
            <a:solidFill>
              <a:srgbClr val="2628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0" name="Google Shape;230;p14"/>
          <p:cNvSpPr/>
          <p:nvPr/>
        </p:nvSpPr>
        <p:spPr>
          <a:xfrm>
            <a:off x="3225070" y="4668704"/>
            <a:ext cx="400885" cy="386052"/>
          </a:xfrm>
          <a:prstGeom prst="star5">
            <a:avLst>
              <a:gd name="adj" fmla="val 19098"/>
              <a:gd name="hf" fmla="val 105146"/>
              <a:gd name="vf" fmla="val 110557"/>
            </a:avLst>
          </a:prstGeom>
          <a:solidFill>
            <a:srgbClr val="FFE718"/>
          </a:solidFill>
          <a:ln w="25400" cap="flat" cmpd="sng">
            <a:solidFill>
              <a:srgbClr val="2628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1" name="Google Shape;231;p14"/>
          <p:cNvSpPr/>
          <p:nvPr/>
        </p:nvSpPr>
        <p:spPr>
          <a:xfrm>
            <a:off x="11575957" y="3459437"/>
            <a:ext cx="400885" cy="386052"/>
          </a:xfrm>
          <a:prstGeom prst="star5">
            <a:avLst>
              <a:gd name="adj" fmla="val 19098"/>
              <a:gd name="hf" fmla="val 105146"/>
              <a:gd name="vf" fmla="val 110557"/>
            </a:avLst>
          </a:prstGeom>
          <a:solidFill>
            <a:srgbClr val="FFE718"/>
          </a:solidFill>
          <a:ln w="25400" cap="flat" cmpd="sng">
            <a:solidFill>
              <a:srgbClr val="2628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2" name="Google Shape;232;p14"/>
          <p:cNvSpPr/>
          <p:nvPr/>
        </p:nvSpPr>
        <p:spPr>
          <a:xfrm>
            <a:off x="6122795" y="3505729"/>
            <a:ext cx="400885" cy="386052"/>
          </a:xfrm>
          <a:prstGeom prst="star5">
            <a:avLst>
              <a:gd name="adj" fmla="val 19098"/>
              <a:gd name="hf" fmla="val 105146"/>
              <a:gd name="vf" fmla="val 110557"/>
            </a:avLst>
          </a:prstGeom>
          <a:solidFill>
            <a:srgbClr val="FFE718"/>
          </a:solidFill>
          <a:ln w="25400" cap="flat" cmpd="sng">
            <a:solidFill>
              <a:srgbClr val="2628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3" name="Google Shape;233;p14"/>
          <p:cNvSpPr/>
          <p:nvPr/>
        </p:nvSpPr>
        <p:spPr>
          <a:xfrm>
            <a:off x="8853546" y="5244582"/>
            <a:ext cx="400885" cy="386052"/>
          </a:xfrm>
          <a:prstGeom prst="star5">
            <a:avLst>
              <a:gd name="adj" fmla="val 19098"/>
              <a:gd name="hf" fmla="val 105146"/>
              <a:gd name="vf" fmla="val 110557"/>
            </a:avLst>
          </a:prstGeom>
          <a:solidFill>
            <a:srgbClr val="FFE718"/>
          </a:solidFill>
          <a:ln w="25400" cap="flat" cmpd="sng">
            <a:solidFill>
              <a:srgbClr val="2628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4" name="Google Shape;234;p14"/>
          <p:cNvSpPr/>
          <p:nvPr/>
        </p:nvSpPr>
        <p:spPr>
          <a:xfrm>
            <a:off x="6255021" y="6264633"/>
            <a:ext cx="400885" cy="386052"/>
          </a:xfrm>
          <a:prstGeom prst="star5">
            <a:avLst>
              <a:gd name="adj" fmla="val 19098"/>
              <a:gd name="hf" fmla="val 105146"/>
              <a:gd name="vf" fmla="val 110557"/>
            </a:avLst>
          </a:prstGeom>
          <a:solidFill>
            <a:srgbClr val="FFE718"/>
          </a:solidFill>
          <a:ln w="25400" cap="flat" cmpd="sng">
            <a:solidFill>
              <a:srgbClr val="2628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5" name="Google Shape;235;p14"/>
          <p:cNvSpPr txBox="1"/>
          <p:nvPr/>
        </p:nvSpPr>
        <p:spPr>
          <a:xfrm>
            <a:off x="6554014" y="6172354"/>
            <a:ext cx="5741340" cy="763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2800"/>
              <a:buFont typeface="Proxima Nova"/>
              <a:buNone/>
            </a:pPr>
            <a:r>
              <a:rPr lang="en-US" sz="2400" b="1" i="0" u="none" strike="noStrike" cap="none">
                <a:solidFill>
                  <a:schemeClr val="dk1"/>
                </a:solidFill>
                <a:latin typeface="Proxima Nova"/>
                <a:ea typeface="Proxima Nova"/>
                <a:cs typeface="Proxima Nova"/>
                <a:sym typeface="Proxima Nova"/>
              </a:rPr>
              <a:t>=OCCURRING AT COP 27 IN EGYPT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944880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12b8a2e4b00_0_277"/>
          <p:cNvSpPr txBox="1">
            <a:spLocks noGrp="1"/>
          </p:cNvSpPr>
          <p:nvPr>
            <p:ph type="title"/>
          </p:nvPr>
        </p:nvSpPr>
        <p:spPr>
          <a:xfrm>
            <a:off x="742033" y="4998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t>KEY DATES - LOCAL COMMUNITIES AND INDIGENOUS PEOPLES </a:t>
            </a:r>
            <a:endParaRPr b="1"/>
          </a:p>
          <a:p>
            <a:pPr marL="0" lvl="0" indent="0" algn="l" rtl="0">
              <a:lnSpc>
                <a:spcPct val="100000"/>
              </a:lnSpc>
              <a:spcBef>
                <a:spcPts val="0"/>
              </a:spcBef>
              <a:spcAft>
                <a:spcPts val="0"/>
              </a:spcAft>
              <a:buSzPts val="2800"/>
              <a:buNone/>
            </a:pPr>
            <a:r>
              <a:rPr lang="en-US" b="1"/>
              <a:t>PLATFORM</a:t>
            </a:r>
            <a:endParaRPr b="1"/>
          </a:p>
        </p:txBody>
      </p:sp>
      <p:sp>
        <p:nvSpPr>
          <p:cNvPr id="241" name="Google Shape;241;g12b8a2e4b00_0_277"/>
          <p:cNvSpPr txBox="1">
            <a:spLocks noGrp="1"/>
          </p:cNvSpPr>
          <p:nvPr>
            <p:ph type="body" idx="1"/>
          </p:nvPr>
        </p:nvSpPr>
        <p:spPr>
          <a:xfrm>
            <a:off x="415600" y="1517744"/>
            <a:ext cx="11360700" cy="4555200"/>
          </a:xfrm>
          <a:prstGeom prst="rect">
            <a:avLst/>
          </a:prstGeom>
          <a:noFill/>
          <a:ln>
            <a:noFill/>
          </a:ln>
        </p:spPr>
        <p:txBody>
          <a:bodyPr spcFirstLastPara="1" wrap="square" lIns="91425" tIns="91425" rIns="91425" bIns="91425" anchor="t" anchorCtr="0">
            <a:noAutofit/>
          </a:bodyPr>
          <a:lstStyle/>
          <a:p>
            <a:pPr marL="457200" lvl="0" indent="-393700" algn="l" rtl="0">
              <a:lnSpc>
                <a:spcPct val="90000"/>
              </a:lnSpc>
              <a:spcBef>
                <a:spcPts val="1000"/>
              </a:spcBef>
              <a:spcAft>
                <a:spcPts val="0"/>
              </a:spcAft>
              <a:buClr>
                <a:srgbClr val="000000"/>
              </a:buClr>
              <a:buSzPts val="2600"/>
              <a:buChar char="●"/>
            </a:pPr>
            <a:r>
              <a:rPr lang="en-US" sz="2600">
                <a:solidFill>
                  <a:srgbClr val="000000"/>
                </a:solidFill>
              </a:rPr>
              <a:t>Nov 1 - 4 : 8th meeting of the FWG of the LCIPP</a:t>
            </a:r>
            <a:endParaRPr sz="2600">
              <a:solidFill>
                <a:srgbClr val="000000"/>
              </a:solidFill>
            </a:endParaRPr>
          </a:p>
          <a:p>
            <a:pPr marL="457200" lvl="0" indent="0" algn="l" rtl="0">
              <a:lnSpc>
                <a:spcPct val="90000"/>
              </a:lnSpc>
              <a:spcBef>
                <a:spcPts val="1000"/>
              </a:spcBef>
              <a:spcAft>
                <a:spcPts val="0"/>
              </a:spcAft>
              <a:buNone/>
            </a:pPr>
            <a:endParaRPr sz="2200">
              <a:solidFill>
                <a:srgbClr val="000000"/>
              </a:solidFill>
            </a:endParaRPr>
          </a:p>
          <a:p>
            <a:pPr marL="914400" lvl="1" indent="-368300" algn="l" rtl="0">
              <a:lnSpc>
                <a:spcPct val="90000"/>
              </a:lnSpc>
              <a:spcBef>
                <a:spcPts val="1000"/>
              </a:spcBef>
              <a:spcAft>
                <a:spcPts val="0"/>
              </a:spcAft>
              <a:buClr>
                <a:srgbClr val="000000"/>
              </a:buClr>
              <a:buSzPts val="2200"/>
              <a:buChar char="○"/>
            </a:pPr>
            <a:r>
              <a:rPr lang="en-US" sz="2200">
                <a:solidFill>
                  <a:srgbClr val="000000"/>
                </a:solidFill>
              </a:rPr>
              <a:t>Nov 7 (Part 1: 10:00 – 18:00): Annual meeting with the participation of indigenous peoples and traditional knowledge holders (Activity 1)</a:t>
            </a:r>
            <a:endParaRPr sz="2200">
              <a:solidFill>
                <a:srgbClr val="000000"/>
              </a:solidFill>
            </a:endParaRPr>
          </a:p>
          <a:p>
            <a:pPr marL="914400" lvl="1" indent="-368300" algn="l" rtl="0">
              <a:lnSpc>
                <a:spcPct val="90000"/>
              </a:lnSpc>
              <a:spcBef>
                <a:spcPts val="0"/>
              </a:spcBef>
              <a:spcAft>
                <a:spcPts val="0"/>
              </a:spcAft>
              <a:buClr>
                <a:srgbClr val="000000"/>
              </a:buClr>
              <a:buSzPts val="2200"/>
              <a:buChar char="○"/>
            </a:pPr>
            <a:r>
              <a:rPr lang="en-US" sz="2200">
                <a:solidFill>
                  <a:srgbClr val="000000"/>
                </a:solidFill>
              </a:rPr>
              <a:t>Nov 8 (Part 1: 13:00 – 18:00): Annual roundtable with Indigenous youth and youth from local communities (Activity 7)</a:t>
            </a:r>
            <a:endParaRPr sz="2200">
              <a:solidFill>
                <a:srgbClr val="000000"/>
              </a:solidFill>
            </a:endParaRPr>
          </a:p>
          <a:p>
            <a:pPr marL="914400" lvl="1" indent="-368300" algn="l" rtl="0">
              <a:lnSpc>
                <a:spcPct val="90000"/>
              </a:lnSpc>
              <a:spcBef>
                <a:spcPts val="0"/>
              </a:spcBef>
              <a:spcAft>
                <a:spcPts val="0"/>
              </a:spcAft>
              <a:buClr>
                <a:srgbClr val="000000"/>
              </a:buClr>
              <a:buSzPts val="2200"/>
              <a:buChar char="○"/>
            </a:pPr>
            <a:r>
              <a:rPr lang="en-US" sz="2200">
                <a:solidFill>
                  <a:srgbClr val="000000"/>
                </a:solidFill>
              </a:rPr>
              <a:t>Nov 9 (14:00-17:00): Multi-stakeholder Dialogue, strengthening participation of indigenous people and local communities in research and scientific processes related to climate change</a:t>
            </a:r>
            <a:endParaRPr sz="2200">
              <a:solidFill>
                <a:srgbClr val="000000"/>
              </a:solidFill>
            </a:endParaRPr>
          </a:p>
          <a:p>
            <a:pPr marL="914400" lvl="1" indent="-368300" algn="l" rtl="0">
              <a:lnSpc>
                <a:spcPct val="90000"/>
              </a:lnSpc>
              <a:spcBef>
                <a:spcPts val="0"/>
              </a:spcBef>
              <a:spcAft>
                <a:spcPts val="0"/>
              </a:spcAft>
              <a:buClr>
                <a:srgbClr val="000000"/>
              </a:buClr>
              <a:buSzPts val="2200"/>
              <a:buChar char="○"/>
            </a:pPr>
            <a:r>
              <a:rPr lang="en-US" sz="2200">
                <a:solidFill>
                  <a:srgbClr val="000000"/>
                </a:solidFill>
              </a:rPr>
              <a:t>Nov 10 (Part 2: 14:00 – 16:00): Annual meeting with the participation of indigenous peoples and traditional knowledge holders (Activity 1)</a:t>
            </a:r>
            <a:endParaRPr sz="2200">
              <a:solidFill>
                <a:srgbClr val="000000"/>
              </a:solidFill>
            </a:endParaRPr>
          </a:p>
          <a:p>
            <a:pPr marL="914400" lvl="1" indent="-368300" algn="l" rtl="0">
              <a:lnSpc>
                <a:spcPct val="90000"/>
              </a:lnSpc>
              <a:spcBef>
                <a:spcPts val="0"/>
              </a:spcBef>
              <a:spcAft>
                <a:spcPts val="0"/>
              </a:spcAft>
              <a:buClr>
                <a:srgbClr val="000000"/>
              </a:buClr>
              <a:buSzPts val="2200"/>
              <a:buChar char="○"/>
            </a:pPr>
            <a:r>
              <a:rPr lang="en-US" sz="2200">
                <a:solidFill>
                  <a:srgbClr val="000000"/>
                </a:solidFill>
              </a:rPr>
              <a:t>Nov 11 (Part 2: 14:00 - 16:00): Annual roundtable with Indigenous youth and youth from local communities (Activity 7)</a:t>
            </a:r>
            <a:endParaRPr sz="2200">
              <a:solidFill>
                <a:srgbClr val="000000"/>
              </a:solidFill>
            </a:endParaRPr>
          </a:p>
          <a:p>
            <a:pPr marL="0" lvl="0" indent="0" algn="l" rtl="0">
              <a:lnSpc>
                <a:spcPct val="90000"/>
              </a:lnSpc>
              <a:spcBef>
                <a:spcPts val="1000"/>
              </a:spcBef>
              <a:spcAft>
                <a:spcPts val="0"/>
              </a:spcAft>
              <a:buNone/>
            </a:pPr>
            <a:endParaRPr sz="2600">
              <a:solidFill>
                <a:srgbClr val="000000"/>
              </a:solidFill>
              <a:latin typeface="Arial"/>
              <a:ea typeface="Arial"/>
              <a:cs typeface="Arial"/>
              <a:sym typeface="Arial"/>
            </a:endParaRPr>
          </a:p>
        </p:txBody>
      </p:sp>
    </p:spTree>
    <p:extLst>
      <p:ext uri="{BB962C8B-B14F-4D97-AF65-F5344CB8AC3E}">
        <p14:creationId xmlns:p14="http://schemas.microsoft.com/office/powerpoint/2010/main" val="41082744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12b8a2e4b00_0_288"/>
          <p:cNvSpPr txBox="1">
            <a:spLocks noGrp="1"/>
          </p:cNvSpPr>
          <p:nvPr>
            <p:ph type="title"/>
          </p:nvPr>
        </p:nvSpPr>
        <p:spPr>
          <a:xfrm>
            <a:off x="742033" y="4998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t>KEY THEMES DISCUSSED AT COP 27</a:t>
            </a:r>
            <a:endParaRPr b="1"/>
          </a:p>
        </p:txBody>
      </p:sp>
      <p:sp>
        <p:nvSpPr>
          <p:cNvPr id="247" name="Google Shape;247;g12b8a2e4b00_0_288"/>
          <p:cNvSpPr txBox="1">
            <a:spLocks noGrp="1"/>
          </p:cNvSpPr>
          <p:nvPr>
            <p:ph type="body" idx="1"/>
          </p:nvPr>
        </p:nvSpPr>
        <p:spPr>
          <a:xfrm>
            <a:off x="415650" y="1353344"/>
            <a:ext cx="11360700" cy="45552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Clr>
                <a:schemeClr val="dk1"/>
              </a:buClr>
              <a:buSzPts val="2400"/>
              <a:buChar char="•"/>
            </a:pPr>
            <a:r>
              <a:rPr lang="en-US" sz="2400">
                <a:solidFill>
                  <a:schemeClr val="dk2"/>
                </a:solidFill>
              </a:rPr>
              <a:t>Mitigation </a:t>
            </a:r>
            <a:r>
              <a:rPr lang="en-US" sz="2400">
                <a:solidFill>
                  <a:schemeClr val="dk1"/>
                </a:solidFill>
              </a:rPr>
              <a:t>= </a:t>
            </a:r>
            <a:endParaRPr sz="2400">
              <a:solidFill>
                <a:schemeClr val="dk1"/>
              </a:solidFill>
            </a:endParaRPr>
          </a:p>
          <a:p>
            <a:pPr marL="914400" lvl="1" indent="-349250" algn="l" rtl="0">
              <a:lnSpc>
                <a:spcPct val="100000"/>
              </a:lnSpc>
              <a:spcBef>
                <a:spcPts val="0"/>
              </a:spcBef>
              <a:spcAft>
                <a:spcPts val="0"/>
              </a:spcAft>
              <a:buClr>
                <a:schemeClr val="dk1"/>
              </a:buClr>
              <a:buSzPts val="1900"/>
              <a:buChar char="•"/>
            </a:pPr>
            <a:r>
              <a:rPr lang="en-US" sz="1900">
                <a:solidFill>
                  <a:schemeClr val="dk1"/>
                </a:solidFill>
              </a:rPr>
              <a:t>Measures to limit climate change and its effects</a:t>
            </a:r>
            <a:endParaRPr sz="1900">
              <a:solidFill>
                <a:schemeClr val="dk1"/>
              </a:solidFill>
            </a:endParaRPr>
          </a:p>
          <a:p>
            <a:pPr marL="914400" lvl="1" indent="-349250" algn="l" rtl="0">
              <a:lnSpc>
                <a:spcPct val="100000"/>
              </a:lnSpc>
              <a:spcBef>
                <a:spcPts val="0"/>
              </a:spcBef>
              <a:spcAft>
                <a:spcPts val="0"/>
              </a:spcAft>
              <a:buClr>
                <a:schemeClr val="dk1"/>
              </a:buClr>
              <a:buSzPts val="1900"/>
              <a:buChar char="•"/>
            </a:pPr>
            <a:r>
              <a:rPr lang="en-US" sz="1900">
                <a:solidFill>
                  <a:schemeClr val="dk1"/>
                </a:solidFill>
              </a:rPr>
              <a:t>ie. reduce emissions / increase sinks</a:t>
            </a:r>
            <a:endParaRPr sz="1900">
              <a:solidFill>
                <a:schemeClr val="dk1"/>
              </a:solidFill>
            </a:endParaRPr>
          </a:p>
          <a:p>
            <a:pPr marL="914400" lvl="0" indent="0" algn="l" rtl="0">
              <a:lnSpc>
                <a:spcPct val="100000"/>
              </a:lnSpc>
              <a:spcBef>
                <a:spcPts val="0"/>
              </a:spcBef>
              <a:spcAft>
                <a:spcPts val="0"/>
              </a:spcAft>
              <a:buNone/>
            </a:pPr>
            <a:r>
              <a:rPr lang="en-US" sz="1900">
                <a:solidFill>
                  <a:schemeClr val="dk1"/>
                </a:solidFill>
              </a:rPr>
              <a:t>→ </a:t>
            </a:r>
            <a:r>
              <a:rPr lang="en-US" sz="1900" b="1">
                <a:solidFill>
                  <a:schemeClr val="dk1"/>
                </a:solidFill>
              </a:rPr>
              <a:t>Prevention</a:t>
            </a:r>
            <a:endParaRPr sz="1900" b="1">
              <a:solidFill>
                <a:schemeClr val="dk1"/>
              </a:solidFill>
            </a:endParaRPr>
          </a:p>
          <a:p>
            <a:pPr marL="914400" lvl="0" indent="0" algn="l" rtl="0">
              <a:lnSpc>
                <a:spcPct val="100000"/>
              </a:lnSpc>
              <a:spcBef>
                <a:spcPts val="0"/>
              </a:spcBef>
              <a:spcAft>
                <a:spcPts val="0"/>
              </a:spcAft>
              <a:buNone/>
            </a:pPr>
            <a:endParaRPr sz="15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2"/>
                </a:solidFill>
              </a:rPr>
              <a:t>Adaptation </a:t>
            </a:r>
            <a:r>
              <a:rPr lang="en-US" sz="2400">
                <a:solidFill>
                  <a:schemeClr val="dk1"/>
                </a:solidFill>
              </a:rPr>
              <a:t>= </a:t>
            </a:r>
            <a:endParaRPr sz="2400">
              <a:solidFill>
                <a:schemeClr val="dk1"/>
              </a:solidFill>
            </a:endParaRPr>
          </a:p>
          <a:p>
            <a:pPr marL="914400" lvl="1" indent="-349250" algn="l" rtl="0">
              <a:lnSpc>
                <a:spcPct val="100000"/>
              </a:lnSpc>
              <a:spcBef>
                <a:spcPts val="0"/>
              </a:spcBef>
              <a:spcAft>
                <a:spcPts val="0"/>
              </a:spcAft>
              <a:buClr>
                <a:schemeClr val="dk1"/>
              </a:buClr>
              <a:buSzPts val="1900"/>
              <a:buFont typeface="Inconsolata Medium"/>
              <a:buChar char="•"/>
            </a:pPr>
            <a:r>
              <a:rPr lang="en-US" sz="1900">
                <a:solidFill>
                  <a:schemeClr val="dk1"/>
                </a:solidFill>
              </a:rPr>
              <a:t>Measures to limit our vulnerability to climate change</a:t>
            </a:r>
            <a:endParaRPr sz="1900">
              <a:solidFill>
                <a:schemeClr val="dk1"/>
              </a:solidFill>
            </a:endParaRPr>
          </a:p>
          <a:p>
            <a:pPr marL="914400" lvl="1" indent="-349250" algn="l" rtl="0">
              <a:lnSpc>
                <a:spcPct val="100000"/>
              </a:lnSpc>
              <a:spcBef>
                <a:spcPts val="0"/>
              </a:spcBef>
              <a:spcAft>
                <a:spcPts val="0"/>
              </a:spcAft>
              <a:buClr>
                <a:schemeClr val="dk1"/>
              </a:buClr>
              <a:buSzPts val="1900"/>
              <a:buChar char="•"/>
            </a:pPr>
            <a:r>
              <a:rPr lang="en-US" sz="1900">
                <a:solidFill>
                  <a:schemeClr val="dk1"/>
                </a:solidFill>
              </a:rPr>
              <a:t>ie. accept that climate change is already happening &amp; adapt to it</a:t>
            </a:r>
            <a:endParaRPr sz="1900">
              <a:solidFill>
                <a:schemeClr val="dk1"/>
              </a:solidFill>
            </a:endParaRPr>
          </a:p>
          <a:p>
            <a:pPr marL="914400" lvl="0" indent="0" algn="l" rtl="0">
              <a:lnSpc>
                <a:spcPct val="100000"/>
              </a:lnSpc>
              <a:spcBef>
                <a:spcPts val="0"/>
              </a:spcBef>
              <a:spcAft>
                <a:spcPts val="0"/>
              </a:spcAft>
              <a:buNone/>
            </a:pPr>
            <a:r>
              <a:rPr lang="en-US" sz="1900">
                <a:solidFill>
                  <a:schemeClr val="dk1"/>
                </a:solidFill>
              </a:rPr>
              <a:t>→ </a:t>
            </a:r>
            <a:r>
              <a:rPr lang="en-US" sz="1900" b="1">
                <a:solidFill>
                  <a:schemeClr val="dk1"/>
                </a:solidFill>
              </a:rPr>
              <a:t>Response</a:t>
            </a:r>
            <a:endParaRPr sz="1900" b="1">
              <a:solidFill>
                <a:schemeClr val="dk1"/>
              </a:solidFill>
            </a:endParaRPr>
          </a:p>
          <a:p>
            <a:pPr marL="914400" lvl="0" indent="0" algn="l" rtl="0">
              <a:lnSpc>
                <a:spcPct val="100000"/>
              </a:lnSpc>
              <a:spcBef>
                <a:spcPts val="0"/>
              </a:spcBef>
              <a:spcAft>
                <a:spcPts val="0"/>
              </a:spcAft>
              <a:buNone/>
            </a:pPr>
            <a:endParaRPr sz="1500">
              <a:solidFill>
                <a:schemeClr val="dk1"/>
              </a:solidFill>
            </a:endParaRPr>
          </a:p>
          <a:p>
            <a:pPr marL="457200" lvl="0" indent="-381000" algn="l" rtl="0">
              <a:lnSpc>
                <a:spcPct val="100000"/>
              </a:lnSpc>
              <a:spcBef>
                <a:spcPts val="0"/>
              </a:spcBef>
              <a:spcAft>
                <a:spcPts val="0"/>
              </a:spcAft>
              <a:buSzPts val="2400"/>
              <a:buChar char="•"/>
            </a:pPr>
            <a:r>
              <a:rPr lang="en-US" sz="2400">
                <a:solidFill>
                  <a:schemeClr val="dk2"/>
                </a:solidFill>
              </a:rPr>
              <a:t>Loss &amp; Damage</a:t>
            </a:r>
            <a:r>
              <a:rPr lang="en-US" sz="2400">
                <a:solidFill>
                  <a:schemeClr val="dk1"/>
                </a:solidFill>
              </a:rPr>
              <a:t> =</a:t>
            </a:r>
            <a:endParaRPr sz="2400">
              <a:solidFill>
                <a:schemeClr val="dk1"/>
              </a:solidFill>
            </a:endParaRPr>
          </a:p>
          <a:p>
            <a:pPr marL="914400" lvl="1" indent="-387350" algn="l" rtl="0">
              <a:spcBef>
                <a:spcPts val="0"/>
              </a:spcBef>
              <a:spcAft>
                <a:spcPts val="0"/>
              </a:spcAft>
              <a:buClr>
                <a:schemeClr val="dk1"/>
              </a:buClr>
              <a:buSzPts val="2500"/>
              <a:buChar char="•"/>
            </a:pPr>
            <a:r>
              <a:rPr lang="en-US" sz="1967">
                <a:solidFill>
                  <a:schemeClr val="dk1"/>
                </a:solidFill>
              </a:rPr>
              <a:t>Addressing climate impacts that are not avoided through mitigation or adaptation</a:t>
            </a:r>
            <a:endParaRPr sz="1967">
              <a:solidFill>
                <a:schemeClr val="dk1"/>
              </a:solidFill>
            </a:endParaRPr>
          </a:p>
          <a:p>
            <a:pPr marL="914400" lvl="0" indent="0" algn="l" rtl="0">
              <a:spcBef>
                <a:spcPts val="0"/>
              </a:spcBef>
              <a:spcAft>
                <a:spcPts val="0"/>
              </a:spcAft>
              <a:buNone/>
            </a:pPr>
            <a:r>
              <a:rPr lang="en-US" sz="1900">
                <a:solidFill>
                  <a:schemeClr val="dk1"/>
                </a:solidFill>
              </a:rPr>
              <a:t>→ </a:t>
            </a:r>
            <a:r>
              <a:rPr lang="en-US" sz="1900" b="1">
                <a:solidFill>
                  <a:schemeClr val="dk1"/>
                </a:solidFill>
              </a:rPr>
              <a:t>Reparation </a:t>
            </a:r>
            <a:endParaRPr sz="1900" b="1">
              <a:solidFill>
                <a:schemeClr val="dk1"/>
              </a:solidFill>
            </a:endParaRPr>
          </a:p>
          <a:p>
            <a:pPr marL="457200" lvl="0" indent="0" algn="l" rtl="0">
              <a:lnSpc>
                <a:spcPct val="100000"/>
              </a:lnSpc>
              <a:spcBef>
                <a:spcPts val="0"/>
              </a:spcBef>
              <a:spcAft>
                <a:spcPts val="0"/>
              </a:spcAft>
              <a:buNone/>
            </a:pPr>
            <a:endParaRPr sz="1400">
              <a:solidFill>
                <a:schemeClr val="dk2"/>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2"/>
                </a:solidFill>
              </a:rPr>
              <a:t>Finance </a:t>
            </a:r>
            <a:endParaRPr>
              <a:solidFill>
                <a:schemeClr val="dk1"/>
              </a:solidFill>
            </a:endParaRPr>
          </a:p>
        </p:txBody>
      </p:sp>
    </p:spTree>
    <p:extLst>
      <p:ext uri="{BB962C8B-B14F-4D97-AF65-F5344CB8AC3E}">
        <p14:creationId xmlns:p14="http://schemas.microsoft.com/office/powerpoint/2010/main" val="11368743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12b8a2e4b00_0_294"/>
          <p:cNvSpPr txBox="1">
            <a:spLocks noGrp="1"/>
          </p:cNvSpPr>
          <p:nvPr>
            <p:ph type="title"/>
          </p:nvPr>
        </p:nvSpPr>
        <p:spPr>
          <a:xfrm>
            <a:off x="742033" y="4998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t>KEY NEGOTIATION AREAS AT COP 27</a:t>
            </a:r>
            <a:endParaRPr b="1"/>
          </a:p>
        </p:txBody>
      </p:sp>
      <p:sp>
        <p:nvSpPr>
          <p:cNvPr id="253" name="Google Shape;253;g12b8a2e4b00_0_294"/>
          <p:cNvSpPr txBox="1">
            <a:spLocks noGrp="1"/>
          </p:cNvSpPr>
          <p:nvPr>
            <p:ph type="body" idx="1"/>
          </p:nvPr>
        </p:nvSpPr>
        <p:spPr>
          <a:xfrm>
            <a:off x="415650" y="1353344"/>
            <a:ext cx="11360700" cy="45552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Clr>
                <a:schemeClr val="dk1"/>
              </a:buClr>
              <a:buSzPts val="2400"/>
              <a:buChar char="●"/>
            </a:pPr>
            <a:r>
              <a:rPr lang="en-US" sz="2400">
                <a:solidFill>
                  <a:schemeClr val="dk2"/>
                </a:solidFill>
              </a:rPr>
              <a:t>Mitigation </a:t>
            </a:r>
            <a:r>
              <a:rPr lang="en-US" sz="2400">
                <a:solidFill>
                  <a:schemeClr val="dk1"/>
                </a:solidFill>
              </a:rPr>
              <a:t>= </a:t>
            </a:r>
            <a:endParaRPr sz="2400">
              <a:solidFill>
                <a:schemeClr val="dk1"/>
              </a:solidFill>
            </a:endParaRPr>
          </a:p>
          <a:p>
            <a:pPr marL="914400" lvl="1" indent="-349250" algn="l" rtl="0">
              <a:lnSpc>
                <a:spcPct val="100000"/>
              </a:lnSpc>
              <a:spcBef>
                <a:spcPts val="0"/>
              </a:spcBef>
              <a:spcAft>
                <a:spcPts val="0"/>
              </a:spcAft>
              <a:buClr>
                <a:schemeClr val="dk1"/>
              </a:buClr>
              <a:buSzPts val="1900"/>
              <a:buChar char="○"/>
            </a:pPr>
            <a:r>
              <a:rPr lang="en-US" sz="1900">
                <a:solidFill>
                  <a:schemeClr val="dk1"/>
                </a:solidFill>
              </a:rPr>
              <a:t>Global Stock Take</a:t>
            </a:r>
            <a:endParaRPr sz="1900">
              <a:solidFill>
                <a:schemeClr val="dk1"/>
              </a:solidFill>
            </a:endParaRPr>
          </a:p>
          <a:p>
            <a:pPr marL="914400" lvl="1" indent="-349250" algn="l" rtl="0">
              <a:lnSpc>
                <a:spcPct val="100000"/>
              </a:lnSpc>
              <a:spcBef>
                <a:spcPts val="0"/>
              </a:spcBef>
              <a:spcAft>
                <a:spcPts val="0"/>
              </a:spcAft>
              <a:buClr>
                <a:schemeClr val="dk1"/>
              </a:buClr>
              <a:buSzPts val="1900"/>
              <a:buChar char="○"/>
            </a:pPr>
            <a:r>
              <a:rPr lang="en-US" sz="1900">
                <a:solidFill>
                  <a:schemeClr val="dk1"/>
                </a:solidFill>
              </a:rPr>
              <a:t>Article 6 - Independent Grievance Mechanism</a:t>
            </a:r>
            <a:endParaRPr sz="1900">
              <a:solidFill>
                <a:schemeClr val="dk1"/>
              </a:solidFill>
            </a:endParaRPr>
          </a:p>
          <a:p>
            <a:pPr marL="914400" lvl="1" indent="-349250" algn="l" rtl="0">
              <a:lnSpc>
                <a:spcPct val="100000"/>
              </a:lnSpc>
              <a:spcBef>
                <a:spcPts val="0"/>
              </a:spcBef>
              <a:spcAft>
                <a:spcPts val="0"/>
              </a:spcAft>
              <a:buClr>
                <a:schemeClr val="dk1"/>
              </a:buClr>
              <a:buSzPts val="1900"/>
              <a:buChar char="○"/>
            </a:pPr>
            <a:r>
              <a:rPr lang="en-US" sz="1900">
                <a:solidFill>
                  <a:schemeClr val="dk1"/>
                </a:solidFill>
              </a:rPr>
              <a:t>Mitigation work plan</a:t>
            </a:r>
            <a:endParaRPr sz="1967" b="1">
              <a:solidFill>
                <a:schemeClr val="dk1"/>
              </a:solidFill>
            </a:endParaRPr>
          </a:p>
          <a:p>
            <a:pPr marL="1371600" lvl="0" indent="0" algn="l" rtl="0">
              <a:lnSpc>
                <a:spcPct val="100000"/>
              </a:lnSpc>
              <a:spcBef>
                <a:spcPts val="0"/>
              </a:spcBef>
              <a:spcAft>
                <a:spcPts val="0"/>
              </a:spcAft>
              <a:buNone/>
            </a:pPr>
            <a:endParaRPr sz="15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2"/>
                </a:solidFill>
              </a:rPr>
              <a:t>Adaptation </a:t>
            </a:r>
            <a:r>
              <a:rPr lang="en-US" sz="2400">
                <a:solidFill>
                  <a:schemeClr val="dk1"/>
                </a:solidFill>
              </a:rPr>
              <a:t>= </a:t>
            </a:r>
            <a:endParaRPr sz="2400">
              <a:solidFill>
                <a:schemeClr val="dk1"/>
              </a:solidFill>
            </a:endParaRPr>
          </a:p>
          <a:p>
            <a:pPr marL="914400" lvl="1" indent="-349250" algn="l" rtl="0">
              <a:lnSpc>
                <a:spcPct val="100000"/>
              </a:lnSpc>
              <a:spcBef>
                <a:spcPts val="0"/>
              </a:spcBef>
              <a:spcAft>
                <a:spcPts val="0"/>
              </a:spcAft>
              <a:buClr>
                <a:schemeClr val="dk1"/>
              </a:buClr>
              <a:buSzPts val="1900"/>
              <a:buChar char="○"/>
            </a:pPr>
            <a:r>
              <a:rPr lang="en-US" sz="1900">
                <a:solidFill>
                  <a:schemeClr val="dk1"/>
                </a:solidFill>
              </a:rPr>
              <a:t>Glasgow-Sharm-El-Sheikh workplan on Global Goal on Adaptation</a:t>
            </a:r>
            <a:endParaRPr sz="1900">
              <a:solidFill>
                <a:schemeClr val="dk1"/>
              </a:solidFill>
            </a:endParaRPr>
          </a:p>
          <a:p>
            <a:pPr marL="1371600" lvl="0" indent="0" algn="l" rtl="0">
              <a:lnSpc>
                <a:spcPct val="100000"/>
              </a:lnSpc>
              <a:spcBef>
                <a:spcPts val="0"/>
              </a:spcBef>
              <a:spcAft>
                <a:spcPts val="0"/>
              </a:spcAft>
              <a:buNone/>
            </a:pPr>
            <a:endParaRPr sz="15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2"/>
                </a:solidFill>
              </a:rPr>
              <a:t>Loss &amp; Damage</a:t>
            </a:r>
            <a:r>
              <a:rPr lang="en-US" sz="2400">
                <a:solidFill>
                  <a:schemeClr val="dk1"/>
                </a:solidFill>
              </a:rPr>
              <a:t> =</a:t>
            </a:r>
            <a:endParaRPr sz="2400">
              <a:solidFill>
                <a:schemeClr val="dk1"/>
              </a:solidFill>
            </a:endParaRPr>
          </a:p>
          <a:p>
            <a:pPr marL="914400" lvl="1" indent="-349250" algn="l" rtl="0">
              <a:spcBef>
                <a:spcPts val="0"/>
              </a:spcBef>
              <a:spcAft>
                <a:spcPts val="0"/>
              </a:spcAft>
              <a:buClr>
                <a:schemeClr val="dk1"/>
              </a:buClr>
              <a:buSzPts val="1900"/>
              <a:buChar char="○"/>
            </a:pPr>
            <a:r>
              <a:rPr lang="en-US" sz="1900">
                <a:solidFill>
                  <a:schemeClr val="dk1"/>
                </a:solidFill>
              </a:rPr>
              <a:t>Loss and Damage Facility</a:t>
            </a:r>
            <a:endParaRPr sz="1900">
              <a:solidFill>
                <a:schemeClr val="dk1"/>
              </a:solidFill>
            </a:endParaRPr>
          </a:p>
          <a:p>
            <a:pPr marL="914400" lvl="1" indent="-349250" algn="l" rtl="0">
              <a:spcBef>
                <a:spcPts val="0"/>
              </a:spcBef>
              <a:spcAft>
                <a:spcPts val="0"/>
              </a:spcAft>
              <a:buClr>
                <a:schemeClr val="dk1"/>
              </a:buClr>
              <a:buSzPts val="1900"/>
              <a:buChar char="○"/>
            </a:pPr>
            <a:r>
              <a:rPr lang="en-US" sz="1900">
                <a:solidFill>
                  <a:schemeClr val="dk1"/>
                </a:solidFill>
              </a:rPr>
              <a:t>Operationalizing Santiago Network</a:t>
            </a:r>
            <a:endParaRPr sz="1900" b="1">
              <a:solidFill>
                <a:schemeClr val="dk1"/>
              </a:solidFill>
            </a:endParaRPr>
          </a:p>
          <a:p>
            <a:pPr marL="457200" lvl="0" indent="0" algn="l" rtl="0">
              <a:lnSpc>
                <a:spcPct val="100000"/>
              </a:lnSpc>
              <a:spcBef>
                <a:spcPts val="0"/>
              </a:spcBef>
              <a:spcAft>
                <a:spcPts val="0"/>
              </a:spcAft>
              <a:buNone/>
            </a:pPr>
            <a:endParaRPr sz="1400">
              <a:solidFill>
                <a:schemeClr val="dk2"/>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2"/>
                </a:solidFill>
              </a:rPr>
              <a:t>Finance =</a:t>
            </a:r>
            <a:endParaRPr sz="2400">
              <a:solidFill>
                <a:schemeClr val="dk2"/>
              </a:solidFill>
            </a:endParaRPr>
          </a:p>
          <a:p>
            <a:pPr marL="914400" lvl="1" indent="-349250" algn="l" rtl="0">
              <a:spcBef>
                <a:spcPts val="0"/>
              </a:spcBef>
              <a:spcAft>
                <a:spcPts val="0"/>
              </a:spcAft>
              <a:buClr>
                <a:schemeClr val="dk1"/>
              </a:buClr>
              <a:buSzPts val="1900"/>
              <a:buChar char="○"/>
            </a:pPr>
            <a:r>
              <a:rPr lang="en-US" sz="1900">
                <a:solidFill>
                  <a:schemeClr val="dk1"/>
                </a:solidFill>
              </a:rPr>
              <a:t>Support for Loss and Damage</a:t>
            </a:r>
            <a:endParaRPr sz="1900">
              <a:solidFill>
                <a:schemeClr val="dk1"/>
              </a:solidFill>
            </a:endParaRPr>
          </a:p>
          <a:p>
            <a:pPr marL="914400" lvl="1" indent="-349250" algn="l" rtl="0">
              <a:spcBef>
                <a:spcPts val="0"/>
              </a:spcBef>
              <a:spcAft>
                <a:spcPts val="0"/>
              </a:spcAft>
              <a:buClr>
                <a:schemeClr val="dk1"/>
              </a:buClr>
              <a:buSzPts val="1900"/>
              <a:buChar char="○"/>
            </a:pPr>
            <a:r>
              <a:rPr lang="en-US" sz="1900">
                <a:solidFill>
                  <a:schemeClr val="dk1"/>
                </a:solidFill>
              </a:rPr>
              <a:t>$100 Billion Pledge (repleshiment in 2023)</a:t>
            </a:r>
            <a:endParaRPr sz="1900">
              <a:solidFill>
                <a:schemeClr val="dk1"/>
              </a:solidFill>
            </a:endParaRPr>
          </a:p>
        </p:txBody>
      </p:sp>
    </p:spTree>
    <p:extLst>
      <p:ext uri="{BB962C8B-B14F-4D97-AF65-F5344CB8AC3E}">
        <p14:creationId xmlns:p14="http://schemas.microsoft.com/office/powerpoint/2010/main" val="632880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g12b8a2e4b00_0_302" descr="A group of people holding signs&#10;&#10;Description automatically generated with medium confidence"/>
          <p:cNvPicPr preferRelativeResize="0"/>
          <p:nvPr/>
        </p:nvPicPr>
        <p:blipFill rotWithShape="1">
          <a:blip r:embed="rId3">
            <a:alphaModFix/>
          </a:blip>
          <a:srcRect/>
          <a:stretch/>
        </p:blipFill>
        <p:spPr>
          <a:xfrm>
            <a:off x="0" y="0"/>
            <a:ext cx="12192000" cy="8136128"/>
          </a:xfrm>
          <a:prstGeom prst="rect">
            <a:avLst/>
          </a:prstGeom>
          <a:noFill/>
          <a:ln>
            <a:noFill/>
          </a:ln>
        </p:spPr>
      </p:pic>
      <p:sp>
        <p:nvSpPr>
          <p:cNvPr id="259" name="Google Shape;259;g12b8a2e4b00_0_30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lt1"/>
              </a:buClr>
              <a:buSzPts val="2800"/>
              <a:buFont typeface="Inconsolata"/>
              <a:buNone/>
            </a:pPr>
            <a:r>
              <a:rPr lang="en-US" b="1">
                <a:solidFill>
                  <a:schemeClr val="lt1"/>
                </a:solidFill>
                <a:highlight>
                  <a:srgbClr val="000000"/>
                </a:highlight>
              </a:rPr>
              <a:t>INDIGENOUS PRIORITIES FOR COP 27 </a:t>
            </a:r>
            <a:endParaRPr b="1">
              <a:solidFill>
                <a:schemeClr val="lt1"/>
              </a:solidFill>
              <a:highlight>
                <a:srgbClr val="000000"/>
              </a:highlight>
            </a:endParaRPr>
          </a:p>
        </p:txBody>
      </p:sp>
      <p:sp>
        <p:nvSpPr>
          <p:cNvPr id="260" name="Google Shape;260;g12b8a2e4b00_0_302"/>
          <p:cNvSpPr txBox="1">
            <a:spLocks noGrp="1"/>
          </p:cNvSpPr>
          <p:nvPr>
            <p:ph type="body" idx="1"/>
          </p:nvPr>
        </p:nvSpPr>
        <p:spPr>
          <a:xfrm>
            <a:off x="505650" y="1356963"/>
            <a:ext cx="11360700" cy="4555200"/>
          </a:xfrm>
          <a:prstGeom prst="rect">
            <a:avLst/>
          </a:prstGeom>
          <a:noFill/>
          <a:ln>
            <a:noFill/>
          </a:ln>
        </p:spPr>
        <p:txBody>
          <a:bodyPr spcFirstLastPara="1" wrap="square" lIns="121900" tIns="121900" rIns="121900" bIns="121900" anchor="t" anchorCtr="0">
            <a:noAutofit/>
          </a:bodyPr>
          <a:lstStyle/>
          <a:p>
            <a:pPr marL="609584" lvl="0" indent="-457187" algn="l" rtl="0">
              <a:lnSpc>
                <a:spcPct val="115000"/>
              </a:lnSpc>
              <a:spcBef>
                <a:spcPts val="1000"/>
              </a:spcBef>
              <a:spcAft>
                <a:spcPts val="0"/>
              </a:spcAft>
              <a:buClr>
                <a:schemeClr val="lt1"/>
              </a:buClr>
              <a:buSzPts val="1800"/>
              <a:buFont typeface="Arial"/>
              <a:buChar char="•"/>
            </a:pPr>
            <a:r>
              <a:rPr lang="en-US" sz="2000" b="0" i="0" u="none" strike="noStrike">
                <a:solidFill>
                  <a:schemeClr val="lt1"/>
                </a:solidFill>
                <a:highlight>
                  <a:srgbClr val="000000"/>
                </a:highlight>
                <a:latin typeface="Arial"/>
                <a:ea typeface="Arial"/>
                <a:cs typeface="Arial"/>
                <a:sym typeface="Arial"/>
              </a:rPr>
              <a:t>Continue advancing an Indigenous-rights based approach, building on the </a:t>
            </a:r>
            <a:r>
              <a:rPr lang="en-US" sz="2000">
                <a:solidFill>
                  <a:schemeClr val="lt1"/>
                </a:solidFill>
                <a:highlight>
                  <a:srgbClr val="000000"/>
                </a:highlight>
                <a:latin typeface="Arial"/>
                <a:ea typeface="Arial"/>
                <a:cs typeface="Arial"/>
                <a:sym typeface="Arial"/>
              </a:rPr>
              <a:t>new three-year work plan of the Platform and the references to Indigenous Peoples in the Glasgow Climate Pact. </a:t>
            </a:r>
            <a:endParaRPr sz="2000">
              <a:solidFill>
                <a:schemeClr val="lt1"/>
              </a:solidFill>
              <a:highlight>
                <a:srgbClr val="000000"/>
              </a:highlight>
              <a:latin typeface="Arial"/>
              <a:ea typeface="Arial"/>
              <a:cs typeface="Arial"/>
              <a:sym typeface="Arial"/>
            </a:endParaRPr>
          </a:p>
          <a:p>
            <a:pPr marL="609584" lvl="0" indent="-457187" algn="l" rtl="0">
              <a:lnSpc>
                <a:spcPct val="115000"/>
              </a:lnSpc>
              <a:spcBef>
                <a:spcPts val="2000"/>
              </a:spcBef>
              <a:spcAft>
                <a:spcPts val="0"/>
              </a:spcAft>
              <a:buClr>
                <a:schemeClr val="lt1"/>
              </a:buClr>
              <a:buSzPts val="1800"/>
              <a:buFont typeface="Arial"/>
              <a:buChar char="•"/>
            </a:pPr>
            <a:r>
              <a:rPr lang="en-US" sz="2000" b="0" i="0" u="none" strike="noStrike">
                <a:solidFill>
                  <a:schemeClr val="lt1"/>
                </a:solidFill>
                <a:highlight>
                  <a:srgbClr val="000000"/>
                </a:highlight>
                <a:latin typeface="Arial"/>
                <a:ea typeface="Arial"/>
                <a:cs typeface="Arial"/>
                <a:sym typeface="Arial"/>
              </a:rPr>
              <a:t>Leverage the adoption of rights-protections in Article 6 to ensure Indigenous-specific guidelines (</a:t>
            </a:r>
            <a:r>
              <a:rPr lang="en-US" sz="2000">
                <a:solidFill>
                  <a:schemeClr val="lt1"/>
                </a:solidFill>
                <a:highlight>
                  <a:srgbClr val="000000"/>
                </a:highlight>
                <a:latin typeface="Arial"/>
                <a:ea typeface="Arial"/>
                <a:cs typeface="Arial"/>
                <a:sym typeface="Arial"/>
              </a:rPr>
              <a:t>rights-based) inform the mechanism’s implementation</a:t>
            </a:r>
            <a:r>
              <a:rPr lang="en-US" sz="2000" b="0" i="0" u="none" strike="noStrike">
                <a:solidFill>
                  <a:schemeClr val="lt1"/>
                </a:solidFill>
                <a:highlight>
                  <a:srgbClr val="000000"/>
                </a:highlight>
                <a:latin typeface="Arial"/>
                <a:ea typeface="Arial"/>
                <a:cs typeface="Arial"/>
                <a:sym typeface="Arial"/>
              </a:rPr>
              <a:t>. </a:t>
            </a:r>
            <a:endParaRPr/>
          </a:p>
          <a:p>
            <a:pPr marL="609584" lvl="0" indent="-457187" algn="l" rtl="0">
              <a:lnSpc>
                <a:spcPct val="115000"/>
              </a:lnSpc>
              <a:spcBef>
                <a:spcPts val="2000"/>
              </a:spcBef>
              <a:spcAft>
                <a:spcPts val="0"/>
              </a:spcAft>
              <a:buClr>
                <a:schemeClr val="lt1"/>
              </a:buClr>
              <a:buSzPts val="1800"/>
              <a:buFont typeface="Arial"/>
              <a:buChar char="•"/>
            </a:pPr>
            <a:r>
              <a:rPr lang="en-US" sz="2000">
                <a:solidFill>
                  <a:schemeClr val="lt1"/>
                </a:solidFill>
                <a:highlight>
                  <a:srgbClr val="000000"/>
                </a:highlight>
                <a:latin typeface="Arial"/>
                <a:ea typeface="Arial"/>
                <a:cs typeface="Arial"/>
                <a:sym typeface="Arial"/>
              </a:rPr>
              <a:t>Use the Global Stock take and Ambition mechanisms to ramp up urgent and transformative climate action in line with a 1.5-degree future  </a:t>
            </a:r>
            <a:endParaRPr sz="2000" b="0" i="0" u="none" strike="noStrike">
              <a:solidFill>
                <a:schemeClr val="lt1"/>
              </a:solidFill>
              <a:highlight>
                <a:srgbClr val="000000"/>
              </a:highlight>
              <a:latin typeface="Arial"/>
              <a:ea typeface="Arial"/>
              <a:cs typeface="Arial"/>
              <a:sym typeface="Arial"/>
            </a:endParaRPr>
          </a:p>
          <a:p>
            <a:pPr marL="609584" lvl="0" indent="-457187" algn="l" rtl="0">
              <a:lnSpc>
                <a:spcPct val="115000"/>
              </a:lnSpc>
              <a:spcBef>
                <a:spcPts val="2000"/>
              </a:spcBef>
              <a:spcAft>
                <a:spcPts val="0"/>
              </a:spcAft>
              <a:buClr>
                <a:schemeClr val="lt1"/>
              </a:buClr>
              <a:buSzPts val="1800"/>
              <a:buFont typeface="Arial"/>
              <a:buChar char="•"/>
            </a:pPr>
            <a:r>
              <a:rPr lang="en-US" sz="2000" b="0" i="0" u="none" strike="noStrike">
                <a:solidFill>
                  <a:schemeClr val="lt1"/>
                </a:solidFill>
                <a:highlight>
                  <a:srgbClr val="000000"/>
                </a:highlight>
                <a:latin typeface="Arial"/>
                <a:ea typeface="Arial"/>
                <a:cs typeface="Arial"/>
                <a:sym typeface="Arial"/>
              </a:rPr>
              <a:t>COP 27 in Egypt, heralded as the Adaptation and Loss and Damage COP, will be an important opportunity to advance Indigenous-led solutions to adaptation and loss and damage, amplifying the voices of Indigenous elders, women, knowledge keepers, experts</a:t>
            </a:r>
            <a:r>
              <a:rPr lang="en-US" sz="2000" b="0" i="0" u="none" strike="noStrike">
                <a:solidFill>
                  <a:srgbClr val="000000"/>
                </a:solidFill>
                <a:latin typeface="Arial"/>
                <a:ea typeface="Arial"/>
                <a:cs typeface="Arial"/>
                <a:sym typeface="Arial"/>
              </a:rPr>
              <a:t>, youth, and leadership</a:t>
            </a:r>
            <a:endParaRPr/>
          </a:p>
          <a:p>
            <a:pPr marL="609584" lvl="0" indent="-342887" algn="l" rtl="0">
              <a:lnSpc>
                <a:spcPct val="115000"/>
              </a:lnSpc>
              <a:spcBef>
                <a:spcPts val="1000"/>
              </a:spcBef>
              <a:spcAft>
                <a:spcPts val="1000"/>
              </a:spcAft>
              <a:buClr>
                <a:schemeClr val="lt1"/>
              </a:buClr>
              <a:buSzPts val="1800"/>
              <a:buFont typeface="Arial"/>
              <a:buNone/>
            </a:pPr>
            <a:endParaRPr sz="1800" b="0" i="0" u="none" strike="noStrike">
              <a:solidFill>
                <a:srgbClr val="000000"/>
              </a:solidFill>
              <a:latin typeface="Arial"/>
              <a:ea typeface="Arial"/>
              <a:cs typeface="Arial"/>
              <a:sym typeface="Arial"/>
            </a:endParaRPr>
          </a:p>
        </p:txBody>
      </p:sp>
      <p:sp>
        <p:nvSpPr>
          <p:cNvPr id="261" name="Google Shape;261;g12b8a2e4b00_0_302"/>
          <p:cNvSpPr txBox="1"/>
          <p:nvPr/>
        </p:nvSpPr>
        <p:spPr>
          <a:xfrm>
            <a:off x="8825345" y="6303971"/>
            <a:ext cx="2951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AC2B4"/>
                </a:solidFill>
                <a:latin typeface="Inconsolata"/>
                <a:ea typeface="Inconsolata"/>
                <a:cs typeface="Inconsolata"/>
                <a:sym typeface="Inconsolata"/>
              </a:rPr>
              <a:t>Facilitator: Graeme Reed</a:t>
            </a:r>
            <a:endParaRPr sz="1800">
              <a:solidFill>
                <a:srgbClr val="FAC2B4"/>
              </a:solidFill>
              <a:latin typeface="Inconsolata"/>
              <a:ea typeface="Inconsolata"/>
              <a:cs typeface="Inconsolata"/>
              <a:sym typeface="Inconsolata"/>
            </a:endParaRPr>
          </a:p>
        </p:txBody>
      </p:sp>
    </p:spTree>
    <p:extLst>
      <p:ext uri="{BB962C8B-B14F-4D97-AF65-F5344CB8AC3E}">
        <p14:creationId xmlns:p14="http://schemas.microsoft.com/office/powerpoint/2010/main" val="4019863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12b8a2e4b00_0_283"/>
          <p:cNvSpPr/>
          <p:nvPr/>
        </p:nvSpPr>
        <p:spPr>
          <a:xfrm>
            <a:off x="290900" y="2230475"/>
            <a:ext cx="6483300" cy="26178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g12b8a2e4b00_0_283"/>
          <p:cNvSpPr txBox="1">
            <a:spLocks noGrp="1"/>
          </p:cNvSpPr>
          <p:nvPr>
            <p:ph type="title"/>
          </p:nvPr>
        </p:nvSpPr>
        <p:spPr>
          <a:xfrm>
            <a:off x="712708" y="45160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b="1"/>
              <a:t>ENTRY POINTS FOR INDIGENOUS PEOPLES (PART I)</a:t>
            </a:r>
            <a:endParaRPr sz="3000" b="1"/>
          </a:p>
          <a:p>
            <a:pPr marL="0" lvl="0" indent="0" algn="l" rtl="0">
              <a:lnSpc>
                <a:spcPct val="100000"/>
              </a:lnSpc>
              <a:spcBef>
                <a:spcPts val="0"/>
              </a:spcBef>
              <a:spcAft>
                <a:spcPts val="0"/>
              </a:spcAft>
              <a:buSzPts val="2800"/>
              <a:buNone/>
            </a:pPr>
            <a:endParaRPr b="1"/>
          </a:p>
        </p:txBody>
      </p:sp>
      <p:pic>
        <p:nvPicPr>
          <p:cNvPr id="268" name="Google Shape;268;g12b8a2e4b00_0_283"/>
          <p:cNvPicPr preferRelativeResize="0"/>
          <p:nvPr/>
        </p:nvPicPr>
        <p:blipFill rotWithShape="1">
          <a:blip r:embed="rId3">
            <a:alphaModFix/>
          </a:blip>
          <a:srcRect/>
          <a:stretch/>
        </p:blipFill>
        <p:spPr>
          <a:xfrm>
            <a:off x="290900" y="2294675"/>
            <a:ext cx="6329002" cy="2489400"/>
          </a:xfrm>
          <a:prstGeom prst="rect">
            <a:avLst/>
          </a:prstGeom>
          <a:noFill/>
          <a:ln>
            <a:noFill/>
          </a:ln>
        </p:spPr>
      </p:pic>
      <p:sp>
        <p:nvSpPr>
          <p:cNvPr id="269" name="Google Shape;269;g12b8a2e4b00_0_283"/>
          <p:cNvSpPr txBox="1"/>
          <p:nvPr/>
        </p:nvSpPr>
        <p:spPr>
          <a:xfrm>
            <a:off x="7177812" y="1469498"/>
            <a:ext cx="4758900" cy="38949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Font typeface="Proxima Nova"/>
              <a:buChar char="•"/>
            </a:pPr>
            <a:r>
              <a:rPr lang="en-US" sz="2400">
                <a:solidFill>
                  <a:schemeClr val="dk1"/>
                </a:solidFill>
                <a:latin typeface="Proxima Nova"/>
                <a:ea typeface="Proxima Nova"/>
                <a:cs typeface="Proxima Nova"/>
                <a:sym typeface="Proxima Nova"/>
              </a:rPr>
              <a:t>Established in 2008</a:t>
            </a:r>
            <a:endParaRPr sz="2400">
              <a:solidFill>
                <a:schemeClr val="dk1"/>
              </a:solidFill>
              <a:latin typeface="Proxima Nova"/>
              <a:ea typeface="Proxima Nova"/>
              <a:cs typeface="Proxima Nova"/>
              <a:sym typeface="Proxima Nova"/>
            </a:endParaRPr>
          </a:p>
          <a:p>
            <a:pPr marL="228600" lvl="0" indent="-228600" algn="l" rtl="0">
              <a:lnSpc>
                <a:spcPct val="90000"/>
              </a:lnSpc>
              <a:spcBef>
                <a:spcPts val="1000"/>
              </a:spcBef>
              <a:spcAft>
                <a:spcPts val="0"/>
              </a:spcAft>
              <a:buClr>
                <a:schemeClr val="dk1"/>
              </a:buClr>
              <a:buSzPts val="2400"/>
              <a:buFont typeface="Proxima Nova"/>
              <a:buChar char="•"/>
            </a:pPr>
            <a:r>
              <a:rPr lang="en-US" sz="2400">
                <a:solidFill>
                  <a:schemeClr val="dk1"/>
                </a:solidFill>
                <a:latin typeface="Proxima Nova"/>
                <a:ea typeface="Proxima Nova"/>
                <a:cs typeface="Proxima Nova"/>
                <a:sym typeface="Proxima Nova"/>
              </a:rPr>
              <a:t>Organisation that holds the Caucus for Indigenous Peoples participating in UNFCCC Processes</a:t>
            </a:r>
            <a:endParaRPr sz="24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400"/>
              <a:buFont typeface="Proxima Nova"/>
              <a:buChar char="•"/>
            </a:pPr>
            <a:r>
              <a:rPr lang="en-US" sz="2400">
                <a:solidFill>
                  <a:schemeClr val="dk1"/>
                </a:solidFill>
                <a:latin typeface="Proxima Nova"/>
                <a:ea typeface="Proxima Nova"/>
                <a:cs typeface="Proxima Nova"/>
                <a:sym typeface="Proxima Nova"/>
              </a:rPr>
              <a:t>Annual COP Conferences</a:t>
            </a:r>
            <a:endParaRPr sz="24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400"/>
              <a:buFont typeface="Proxima Nova"/>
              <a:buChar char="•"/>
            </a:pPr>
            <a:r>
              <a:rPr lang="en-US" sz="2400">
                <a:solidFill>
                  <a:schemeClr val="dk1"/>
                </a:solidFill>
                <a:latin typeface="Proxima Nova"/>
                <a:ea typeface="Proxima Nova"/>
                <a:cs typeface="Proxima Nova"/>
                <a:sym typeface="Proxima Nova"/>
              </a:rPr>
              <a:t>Intersessional sessions of SBSTA/SBI in between COPs</a:t>
            </a:r>
            <a:endParaRPr sz="2400">
              <a:solidFill>
                <a:schemeClr val="dk1"/>
              </a:solidFill>
              <a:latin typeface="Proxima Nova"/>
              <a:ea typeface="Proxima Nova"/>
              <a:cs typeface="Proxima Nova"/>
              <a:sym typeface="Proxima Nova"/>
            </a:endParaRPr>
          </a:p>
          <a:p>
            <a:pPr marL="228600" lvl="0" indent="-228600" algn="l" rtl="0">
              <a:lnSpc>
                <a:spcPct val="90000"/>
              </a:lnSpc>
              <a:spcBef>
                <a:spcPts val="1000"/>
              </a:spcBef>
              <a:spcAft>
                <a:spcPts val="0"/>
              </a:spcAft>
              <a:buClr>
                <a:schemeClr val="dk1"/>
              </a:buClr>
              <a:buSzPts val="2400"/>
              <a:buFont typeface="Proxima Nova"/>
              <a:buChar char="•"/>
            </a:pPr>
            <a:r>
              <a:rPr lang="en-US" sz="2400">
                <a:solidFill>
                  <a:schemeClr val="dk1"/>
                </a:solidFill>
                <a:latin typeface="Proxima Nova"/>
                <a:ea typeface="Proxima Nova"/>
                <a:cs typeface="Proxima Nova"/>
                <a:sym typeface="Proxima Nova"/>
              </a:rPr>
              <a:t>Indigenous Peoples’ Constituency…</a:t>
            </a:r>
            <a:endParaRPr sz="2400">
              <a:solidFill>
                <a:schemeClr val="dk1"/>
              </a:solidFill>
              <a:latin typeface="Proxima Nova"/>
              <a:ea typeface="Proxima Nova"/>
              <a:cs typeface="Proxima Nova"/>
              <a:sym typeface="Proxima Nova"/>
            </a:endParaRPr>
          </a:p>
          <a:p>
            <a:pPr marL="228600" lvl="0" indent="-76200" algn="l" rtl="0">
              <a:lnSpc>
                <a:spcPct val="90000"/>
              </a:lnSpc>
              <a:spcBef>
                <a:spcPts val="1000"/>
              </a:spcBef>
              <a:spcAft>
                <a:spcPts val="0"/>
              </a:spcAft>
              <a:buNone/>
            </a:pPr>
            <a:endParaRPr sz="2400">
              <a:solidFill>
                <a:srgbClr val="FFFFFF"/>
              </a:solidFill>
              <a:latin typeface="Inconsolata"/>
              <a:ea typeface="Inconsolata"/>
              <a:cs typeface="Inconsolata"/>
              <a:sym typeface="Inconsolata"/>
            </a:endParaRPr>
          </a:p>
        </p:txBody>
      </p:sp>
    </p:spTree>
    <p:extLst>
      <p:ext uri="{BB962C8B-B14F-4D97-AF65-F5344CB8AC3E}">
        <p14:creationId xmlns:p14="http://schemas.microsoft.com/office/powerpoint/2010/main" val="21461697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177db214b27_4_4"/>
          <p:cNvSpPr txBox="1">
            <a:spLocks noGrp="1"/>
          </p:cNvSpPr>
          <p:nvPr>
            <p:ph type="title"/>
          </p:nvPr>
        </p:nvSpPr>
        <p:spPr>
          <a:xfrm>
            <a:off x="712708" y="45160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b="1"/>
              <a:t>ENTRY POINTS FOR INDIGENOUS PEOPLES (PART II)</a:t>
            </a:r>
            <a:endParaRPr sz="3000" b="1"/>
          </a:p>
          <a:p>
            <a:pPr marL="0" lvl="0" indent="0" algn="l" rtl="0">
              <a:lnSpc>
                <a:spcPct val="100000"/>
              </a:lnSpc>
              <a:spcBef>
                <a:spcPts val="0"/>
              </a:spcBef>
              <a:spcAft>
                <a:spcPts val="0"/>
              </a:spcAft>
              <a:buSzPts val="2800"/>
              <a:buNone/>
            </a:pPr>
            <a:endParaRPr b="1"/>
          </a:p>
        </p:txBody>
      </p:sp>
      <p:sp>
        <p:nvSpPr>
          <p:cNvPr id="275" name="Google Shape;275;g177db214b27_4_4"/>
          <p:cNvSpPr txBox="1"/>
          <p:nvPr/>
        </p:nvSpPr>
        <p:spPr>
          <a:xfrm>
            <a:off x="630200" y="1469500"/>
            <a:ext cx="11306400" cy="45126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228600" lvl="0" indent="-254000" algn="l" rtl="0">
              <a:lnSpc>
                <a:spcPct val="90000"/>
              </a:lnSpc>
              <a:spcBef>
                <a:spcPts val="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Many constituencies, such as…</a:t>
            </a:r>
            <a:endParaRPr sz="22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BINGO * &amp; ENGOs*</a:t>
            </a:r>
            <a:endParaRPr sz="22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LGMA* COP1, 1995</a:t>
            </a:r>
            <a:endParaRPr sz="22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IPO* COP7, 2001</a:t>
            </a:r>
            <a:endParaRPr sz="22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RINGO* COP9, 2003</a:t>
            </a:r>
            <a:endParaRPr sz="22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TUNGO* before COP14/CMP 4, 2008 </a:t>
            </a:r>
            <a:endParaRPr sz="22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YOUNGO*, Women &amp; Gender before COP17/CMP 7 in 2011</a:t>
            </a:r>
            <a:endParaRPr sz="22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Farmers - provisional</a:t>
            </a:r>
            <a:endParaRPr sz="2200">
              <a:solidFill>
                <a:schemeClr val="dk1"/>
              </a:solidFill>
              <a:latin typeface="Proxima Nova"/>
              <a:ea typeface="Proxima Nova"/>
              <a:cs typeface="Proxima Nova"/>
              <a:sym typeface="Proxima Nova"/>
            </a:endParaRPr>
          </a:p>
          <a:p>
            <a:pPr marL="228600" lvl="0" indent="-254000" algn="l" rtl="0">
              <a:lnSpc>
                <a:spcPct val="90000"/>
              </a:lnSpc>
              <a:spcBef>
                <a:spcPts val="10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To date Constituencies in UNFCCC have mirrored 9 x “Major Groups” in Agenda 21</a:t>
            </a:r>
            <a:endParaRPr sz="2200">
              <a:solidFill>
                <a:schemeClr val="dk1"/>
              </a:solidFill>
              <a:latin typeface="Proxima Nova"/>
              <a:ea typeface="Proxima Nova"/>
              <a:cs typeface="Proxima Nova"/>
              <a:sym typeface="Proxima Nova"/>
            </a:endParaRPr>
          </a:p>
          <a:p>
            <a:pPr marL="685800" lvl="1" indent="-266700" algn="l" rtl="0">
              <a:lnSpc>
                <a:spcPct val="90000"/>
              </a:lnSpc>
              <a:spcBef>
                <a:spcPts val="500"/>
              </a:spcBef>
              <a:spcAft>
                <a:spcPts val="0"/>
              </a:spcAft>
              <a:buClr>
                <a:schemeClr val="dk1"/>
              </a:buClr>
              <a:buSzPts val="2400"/>
              <a:buFont typeface="Proxima Nova"/>
              <a:buChar char="•"/>
            </a:pPr>
            <a:r>
              <a:rPr lang="en-US" sz="2400">
                <a:solidFill>
                  <a:schemeClr val="dk1"/>
                </a:solidFill>
                <a:latin typeface="Proxima Nova"/>
                <a:ea typeface="Proxima Nova"/>
                <a:cs typeface="Proxima Nova"/>
                <a:sym typeface="Proxima Nova"/>
              </a:rPr>
              <a:t>Some admitted orgs outside Constituencies </a:t>
            </a:r>
            <a:r>
              <a:rPr lang="en-US" sz="2400" err="1">
                <a:solidFill>
                  <a:schemeClr val="dk1"/>
                </a:solidFill>
                <a:latin typeface="Proxima Nova"/>
                <a:ea typeface="Proxima Nova"/>
                <a:cs typeface="Proxima Nova"/>
                <a:sym typeface="Proxima Nova"/>
              </a:rPr>
              <a:t>eg.</a:t>
            </a:r>
            <a:r>
              <a:rPr lang="en-US" sz="2400">
                <a:solidFill>
                  <a:schemeClr val="dk1"/>
                </a:solidFill>
                <a:latin typeface="Proxima Nova"/>
                <a:ea typeface="Proxima Nova"/>
                <a:cs typeface="Proxima Nova"/>
                <a:sym typeface="Proxima Nova"/>
              </a:rPr>
              <a:t> faith groups, national parliamentarians etc.</a:t>
            </a:r>
            <a:endParaRPr sz="2400">
              <a:solidFill>
                <a:schemeClr val="dk1"/>
              </a:solidFill>
              <a:latin typeface="Proxima Nova"/>
              <a:ea typeface="Proxima Nova"/>
              <a:cs typeface="Proxima Nova"/>
              <a:sym typeface="Proxima Nova"/>
            </a:endParaRPr>
          </a:p>
          <a:p>
            <a:pPr marL="685800" lvl="1" indent="-266700" algn="l" rtl="0">
              <a:lnSpc>
                <a:spcPct val="90000"/>
              </a:lnSpc>
              <a:spcBef>
                <a:spcPts val="500"/>
              </a:spcBef>
              <a:spcAft>
                <a:spcPts val="0"/>
              </a:spcAft>
              <a:buClr>
                <a:schemeClr val="lt1"/>
              </a:buClr>
              <a:buSzPts val="2400"/>
              <a:buChar char="•"/>
            </a:pPr>
            <a:r>
              <a:rPr lang="en-US" sz="2400">
                <a:solidFill>
                  <a:schemeClr val="dk1"/>
                </a:solidFill>
                <a:latin typeface="Proxima Nova"/>
                <a:ea typeface="Proxima Nova"/>
                <a:cs typeface="Proxima Nova"/>
                <a:sym typeface="Proxima Nova"/>
              </a:rPr>
              <a:t>Disabled Peoples on pathway to recogniti</a:t>
            </a:r>
            <a:r>
              <a:rPr lang="en-US" sz="2400">
                <a:solidFill>
                  <a:schemeClr val="lt1"/>
                </a:solidFill>
                <a:latin typeface="Inconsolata Medium"/>
                <a:ea typeface="Inconsolata Medium"/>
                <a:cs typeface="Inconsolata Medium"/>
                <a:sym typeface="Inconsolata Medium"/>
              </a:rPr>
              <a:t>on as constituency</a:t>
            </a:r>
            <a:endParaRPr sz="2400">
              <a:solidFill>
                <a:schemeClr val="dk1"/>
              </a:solidFill>
              <a:latin typeface="Proxima Nova"/>
              <a:ea typeface="Proxima Nova"/>
              <a:cs typeface="Proxima Nova"/>
              <a:sym typeface="Proxima Nova"/>
            </a:endParaRPr>
          </a:p>
          <a:p>
            <a:pPr marL="228600" lvl="0" indent="-76200" algn="l" rtl="0">
              <a:lnSpc>
                <a:spcPct val="90000"/>
              </a:lnSpc>
              <a:spcBef>
                <a:spcPts val="1000"/>
              </a:spcBef>
              <a:spcAft>
                <a:spcPts val="0"/>
              </a:spcAft>
              <a:buNone/>
            </a:pPr>
            <a:endParaRPr sz="2400">
              <a:solidFill>
                <a:srgbClr val="FFFFFF"/>
              </a:solidFill>
              <a:latin typeface="Inconsolata"/>
              <a:ea typeface="Inconsolata"/>
              <a:cs typeface="Inconsolata"/>
              <a:sym typeface="Inconsolata"/>
            </a:endParaRPr>
          </a:p>
        </p:txBody>
      </p:sp>
      <p:sp>
        <p:nvSpPr>
          <p:cNvPr id="276" name="Google Shape;276;g177db214b27_4_4"/>
          <p:cNvSpPr/>
          <p:nvPr/>
        </p:nvSpPr>
        <p:spPr>
          <a:xfrm>
            <a:off x="630200" y="1919800"/>
            <a:ext cx="597000" cy="2431500"/>
          </a:xfrm>
          <a:prstGeom prst="leftBrace">
            <a:avLst>
              <a:gd name="adj1" fmla="val 0"/>
              <a:gd name="adj2" fmla="val 50000"/>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g177db214b27_4_4"/>
          <p:cNvSpPr txBox="1"/>
          <p:nvPr/>
        </p:nvSpPr>
        <p:spPr>
          <a:xfrm>
            <a:off x="-9" y="3011225"/>
            <a:ext cx="8106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2"/>
                </a:solidFill>
                <a:latin typeface="Inconsolata"/>
                <a:ea typeface="Inconsolata"/>
                <a:cs typeface="Inconsolata"/>
                <a:sym typeface="Inconsolata"/>
              </a:rPr>
              <a:t>90%</a:t>
            </a:r>
            <a:endParaRPr sz="3200" b="1">
              <a:solidFill>
                <a:schemeClr val="dk2"/>
              </a:solidFill>
              <a:latin typeface="Inconsolata"/>
              <a:ea typeface="Inconsolata"/>
              <a:cs typeface="Inconsolata"/>
              <a:sym typeface="Inconsolata"/>
            </a:endParaRPr>
          </a:p>
        </p:txBody>
      </p:sp>
    </p:spTree>
    <p:extLst>
      <p:ext uri="{BB962C8B-B14F-4D97-AF65-F5344CB8AC3E}">
        <p14:creationId xmlns:p14="http://schemas.microsoft.com/office/powerpoint/2010/main" val="17469409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b="1"/>
              <a:t>INDIGENOUS PEOPLES </a:t>
            </a:r>
            <a:r>
              <a:rPr lang="en-US" b="1" i="1"/>
              <a:t>RECLAIMING </a:t>
            </a:r>
            <a:r>
              <a:rPr lang="en-US" b="1"/>
              <a:t>SPACE</a:t>
            </a:r>
            <a:endParaRPr b="1"/>
          </a:p>
        </p:txBody>
      </p:sp>
      <p:pic>
        <p:nvPicPr>
          <p:cNvPr id="359" name="Google Shape;359;p12" descr="A group of people posing for a photo&#10;&#10;Description automatically generated"/>
          <p:cNvPicPr preferRelativeResize="0"/>
          <p:nvPr/>
        </p:nvPicPr>
        <p:blipFill rotWithShape="1">
          <a:blip r:embed="rId3">
            <a:alphaModFix/>
          </a:blip>
          <a:srcRect/>
          <a:stretch/>
        </p:blipFill>
        <p:spPr>
          <a:xfrm>
            <a:off x="2971800" y="4102082"/>
            <a:ext cx="5695878" cy="2531254"/>
          </a:xfrm>
          <a:prstGeom prst="rect">
            <a:avLst/>
          </a:prstGeom>
          <a:noFill/>
          <a:ln>
            <a:noFill/>
          </a:ln>
        </p:spPr>
      </p:pic>
      <p:sp>
        <p:nvSpPr>
          <p:cNvPr id="360" name="Google Shape;360;p12"/>
          <p:cNvSpPr txBox="1"/>
          <p:nvPr/>
        </p:nvSpPr>
        <p:spPr>
          <a:xfrm>
            <a:off x="8526130" y="5964551"/>
            <a:ext cx="1181700" cy="6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44546A"/>
                </a:solidFill>
                <a:latin typeface="Arial"/>
                <a:ea typeface="Arial"/>
                <a:cs typeface="Arial"/>
                <a:sym typeface="Arial"/>
              </a:rPr>
              <a:t>Find more here: https://lcipp.unfccc.int/</a:t>
            </a:r>
            <a:endParaRPr sz="1100" b="0" i="0" u="none" strike="noStrike" cap="none">
              <a:solidFill>
                <a:schemeClr val="dk1"/>
              </a:solidFill>
              <a:latin typeface="Arial"/>
              <a:ea typeface="Arial"/>
              <a:cs typeface="Arial"/>
              <a:sym typeface="Arial"/>
            </a:endParaRPr>
          </a:p>
        </p:txBody>
      </p:sp>
      <p:pic>
        <p:nvPicPr>
          <p:cNvPr id="361" name="Google Shape;361;p12"/>
          <p:cNvPicPr preferRelativeResize="0"/>
          <p:nvPr/>
        </p:nvPicPr>
        <p:blipFill rotWithShape="1">
          <a:blip r:embed="rId4">
            <a:alphaModFix/>
          </a:blip>
          <a:srcRect/>
          <a:stretch/>
        </p:blipFill>
        <p:spPr>
          <a:xfrm>
            <a:off x="6568105" y="1180612"/>
            <a:ext cx="3337706" cy="2508663"/>
          </a:xfrm>
          <a:prstGeom prst="rect">
            <a:avLst/>
          </a:prstGeom>
          <a:noFill/>
          <a:ln>
            <a:noFill/>
          </a:ln>
        </p:spPr>
      </p:pic>
      <p:pic>
        <p:nvPicPr>
          <p:cNvPr id="362" name="Google Shape;362;p12"/>
          <p:cNvPicPr preferRelativeResize="0"/>
          <p:nvPr/>
        </p:nvPicPr>
        <p:blipFill rotWithShape="1">
          <a:blip r:embed="rId5">
            <a:alphaModFix/>
          </a:blip>
          <a:srcRect/>
          <a:stretch/>
        </p:blipFill>
        <p:spPr>
          <a:xfrm>
            <a:off x="8891988" y="2869007"/>
            <a:ext cx="3202882" cy="2508663"/>
          </a:xfrm>
          <a:prstGeom prst="rect">
            <a:avLst/>
          </a:prstGeom>
          <a:noFill/>
          <a:ln>
            <a:noFill/>
          </a:ln>
        </p:spPr>
      </p:pic>
      <p:sp>
        <p:nvSpPr>
          <p:cNvPr id="363" name="Google Shape;363;p12"/>
          <p:cNvSpPr txBox="1"/>
          <p:nvPr/>
        </p:nvSpPr>
        <p:spPr>
          <a:xfrm>
            <a:off x="10000134" y="1053125"/>
            <a:ext cx="2026200" cy="18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Indigenous Peoples Pavilion at COP 26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Find more on our Facebook and https://www.iipfccpavilion.org/</a:t>
            </a:r>
            <a:endParaRPr sz="1400" b="0" i="0" u="none" strike="noStrike" cap="none">
              <a:solidFill>
                <a:srgbClr val="000000"/>
              </a:solidFill>
              <a:latin typeface="Arial"/>
              <a:ea typeface="Arial"/>
              <a:cs typeface="Arial"/>
              <a:sym typeface="Arial"/>
            </a:endParaRPr>
          </a:p>
        </p:txBody>
      </p:sp>
      <p:pic>
        <p:nvPicPr>
          <p:cNvPr id="364" name="Google Shape;364;p12" descr="A group of people sitting on a stage&#10;&#10;Description automatically generated with medium confidence"/>
          <p:cNvPicPr preferRelativeResize="0"/>
          <p:nvPr/>
        </p:nvPicPr>
        <p:blipFill rotWithShape="1">
          <a:blip r:embed="rId6">
            <a:alphaModFix/>
          </a:blip>
          <a:srcRect/>
          <a:stretch/>
        </p:blipFill>
        <p:spPr>
          <a:xfrm>
            <a:off x="2133600" y="1234365"/>
            <a:ext cx="3292756" cy="2194635"/>
          </a:xfrm>
          <a:prstGeom prst="rect">
            <a:avLst/>
          </a:prstGeom>
          <a:noFill/>
          <a:ln>
            <a:noFill/>
          </a:ln>
        </p:spPr>
      </p:pic>
      <p:pic>
        <p:nvPicPr>
          <p:cNvPr id="365" name="Google Shape;365;p12" descr="A person sitting at a desk&#10;&#10;Description automatically generated with low confidence"/>
          <p:cNvPicPr preferRelativeResize="0"/>
          <p:nvPr/>
        </p:nvPicPr>
        <p:blipFill rotWithShape="1">
          <a:blip r:embed="rId7">
            <a:alphaModFix/>
          </a:blip>
          <a:srcRect/>
          <a:stretch/>
        </p:blipFill>
        <p:spPr>
          <a:xfrm>
            <a:off x="52593" y="2805326"/>
            <a:ext cx="2469949" cy="1852462"/>
          </a:xfrm>
          <a:prstGeom prst="rect">
            <a:avLst/>
          </a:prstGeom>
          <a:noFill/>
          <a:ln>
            <a:noFill/>
          </a:ln>
        </p:spPr>
      </p:pic>
      <p:sp>
        <p:nvSpPr>
          <p:cNvPr id="366" name="Google Shape;366;p12"/>
          <p:cNvSpPr txBox="1"/>
          <p:nvPr/>
        </p:nvSpPr>
        <p:spPr>
          <a:xfrm>
            <a:off x="221051" y="1392762"/>
            <a:ext cx="1912500" cy="132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Annual Knowledge Keepers Gathering at COP 26</a:t>
            </a:r>
            <a:endParaRPr sz="16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44420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757083" y="257457"/>
            <a:ext cx="8713693" cy="2025390"/>
          </a:xfrm>
          <a:prstGeom prst="rect">
            <a:avLst/>
          </a:prstGeom>
          <a:solidFill>
            <a:srgbClr val="D8D8D8"/>
          </a:solidFill>
          <a:ln w="38100" cap="flat" cmpd="sng">
            <a:solidFill>
              <a:srgbClr val="C00000"/>
            </a:solidFill>
            <a:prstDash val="solid"/>
            <a:round/>
            <a:headEnd type="none" w="sm" len="sm"/>
            <a:tailEnd type="none" w="sm" len="sm"/>
          </a:ln>
          <a:effectLst>
            <a:outerShdw blurRad="39999" dist="20000" dir="5400000" rotWithShape="0">
              <a:srgbClr val="000000">
                <a:alpha val="37254"/>
              </a:srgbClr>
            </a:outerShdw>
          </a:effectLst>
        </p:spPr>
        <p:txBody>
          <a:bodyPr spcFirstLastPara="1" wrap="square" lIns="91425" tIns="45700" rIns="91425" bIns="45700" anchor="ctr" anchorCtr="0">
            <a:noAutofit/>
          </a:bodyPr>
          <a:lstStyle/>
          <a:p>
            <a:pPr>
              <a:buSzPts val="800"/>
            </a:pPr>
            <a:r>
              <a:rPr lang="en-US" b="1">
                <a:latin typeface="+mj-lt"/>
              </a:rPr>
              <a:t>Defending our Rights and Ways of Life:  Access to Climate Justice at the UNFCCC  </a:t>
            </a:r>
            <a:endParaRPr b="1">
              <a:latin typeface="+mj-lt"/>
            </a:endParaRPr>
          </a:p>
        </p:txBody>
      </p:sp>
      <p:pic>
        <p:nvPicPr>
          <p:cNvPr id="89" name="Google Shape;89;p13"/>
          <p:cNvPicPr preferRelativeResize="0"/>
          <p:nvPr/>
        </p:nvPicPr>
        <p:blipFill rotWithShape="1">
          <a:blip r:embed="rId3">
            <a:alphaModFix/>
          </a:blip>
          <a:srcRect/>
          <a:stretch/>
        </p:blipFill>
        <p:spPr>
          <a:xfrm>
            <a:off x="1680632" y="2647677"/>
            <a:ext cx="4250199" cy="3448816"/>
          </a:xfrm>
          <a:prstGeom prst="rect">
            <a:avLst/>
          </a:prstGeom>
          <a:noFill/>
          <a:ln>
            <a:noFill/>
          </a:ln>
        </p:spPr>
      </p:pic>
      <p:pic>
        <p:nvPicPr>
          <p:cNvPr id="90" name="Google Shape;90;p13" descr="C:\Users\Andrea.C\Pictures\2008 KI\Corn Conference  Sept 2012\DSC_5470.JPG"/>
          <p:cNvPicPr preferRelativeResize="0"/>
          <p:nvPr/>
        </p:nvPicPr>
        <p:blipFill rotWithShape="1">
          <a:blip r:embed="rId4">
            <a:alphaModFix/>
          </a:blip>
          <a:srcRect/>
          <a:stretch/>
        </p:blipFill>
        <p:spPr>
          <a:xfrm>
            <a:off x="6138921" y="2647676"/>
            <a:ext cx="4320988" cy="3448818"/>
          </a:xfrm>
          <a:prstGeom prst="rect">
            <a:avLst/>
          </a:prstGeom>
          <a:noFill/>
          <a:ln>
            <a:noFill/>
          </a:ln>
        </p:spPr>
      </p:pic>
      <p:sp>
        <p:nvSpPr>
          <p:cNvPr id="91" name="Google Shape;91;p13"/>
          <p:cNvSpPr/>
          <p:nvPr/>
        </p:nvSpPr>
        <p:spPr>
          <a:xfrm>
            <a:off x="1680632" y="6096494"/>
            <a:ext cx="8987369" cy="415273"/>
          </a:xfrm>
          <a:prstGeom prst="rect">
            <a:avLst/>
          </a:prstGeom>
          <a:noFill/>
          <a:ln>
            <a:noFill/>
          </a:ln>
        </p:spPr>
        <p:txBody>
          <a:bodyPr spcFirstLastPara="1" wrap="square" lIns="91425" tIns="45700" rIns="91425" bIns="45700" anchor="t" anchorCtr="0">
            <a:noAutofit/>
          </a:bodyPr>
          <a:lstStyle/>
          <a:p>
            <a:pPr algn="ctr">
              <a:buClr>
                <a:schemeClr val="dk1"/>
              </a:buClr>
              <a:buSzPts val="450"/>
            </a:pPr>
            <a:r>
              <a:rPr lang="es-MX" sz="2400" b="1">
                <a:solidFill>
                  <a:schemeClr val="dk1"/>
                </a:solidFill>
                <a:latin typeface="+mn-lt"/>
                <a:ea typeface="Calibri"/>
                <a:cs typeface="Calibri"/>
                <a:sym typeface="Calibri"/>
              </a:rPr>
              <a:t>Ceremonial </a:t>
            </a:r>
            <a:r>
              <a:rPr lang="es-MX" sz="2400" b="1" err="1">
                <a:solidFill>
                  <a:schemeClr val="dk1"/>
                </a:solidFill>
                <a:latin typeface="+mn-lt"/>
                <a:ea typeface="Calibri"/>
                <a:cs typeface="Calibri"/>
                <a:sym typeface="Calibri"/>
              </a:rPr>
              <a:t>Corn</a:t>
            </a:r>
            <a:r>
              <a:rPr lang="es-MX" sz="2400" b="1">
                <a:solidFill>
                  <a:schemeClr val="dk1"/>
                </a:solidFill>
                <a:latin typeface="+mn-lt"/>
                <a:ea typeface="Calibri"/>
                <a:cs typeface="Calibri"/>
                <a:sym typeface="Calibri"/>
              </a:rPr>
              <a:t> </a:t>
            </a:r>
            <a:r>
              <a:rPr lang="es-MX" sz="2400" b="1" err="1">
                <a:solidFill>
                  <a:schemeClr val="dk1"/>
                </a:solidFill>
                <a:latin typeface="+mn-lt"/>
                <a:ea typeface="Calibri"/>
                <a:cs typeface="Calibri"/>
                <a:sym typeface="Calibri"/>
              </a:rPr>
              <a:t>Altars</a:t>
            </a:r>
            <a:r>
              <a:rPr lang="es-MX" sz="2400" b="1">
                <a:solidFill>
                  <a:schemeClr val="dk1"/>
                </a:solidFill>
                <a:latin typeface="+mn-lt"/>
                <a:ea typeface="Calibri"/>
                <a:cs typeface="Calibri"/>
                <a:sym typeface="Calibri"/>
              </a:rPr>
              <a:t>, </a:t>
            </a:r>
            <a:r>
              <a:rPr lang="es-MX" sz="2400" b="1" err="1">
                <a:solidFill>
                  <a:schemeClr val="dk1"/>
                </a:solidFill>
                <a:latin typeface="+mn-lt"/>
                <a:ea typeface="Calibri"/>
                <a:cs typeface="Calibri"/>
                <a:sym typeface="Calibri"/>
              </a:rPr>
              <a:t>Tsaile</a:t>
            </a:r>
            <a:r>
              <a:rPr lang="es-MX" sz="2400" b="1">
                <a:solidFill>
                  <a:schemeClr val="dk1"/>
                </a:solidFill>
                <a:latin typeface="+mn-lt"/>
                <a:ea typeface="Calibri"/>
                <a:cs typeface="Calibri"/>
                <a:sym typeface="Calibri"/>
              </a:rPr>
              <a:t> Arizona and Oaxaca, México</a:t>
            </a:r>
            <a:endParaRPr sz="2400">
              <a:latin typeface="+mn-lt"/>
            </a:endParaRPr>
          </a:p>
        </p:txBody>
      </p:sp>
      <p:sp>
        <p:nvSpPr>
          <p:cNvPr id="2" name="Rectangle 1">
            <a:extLst>
              <a:ext uri="{FF2B5EF4-FFF2-40B4-BE49-F238E27FC236}">
                <a16:creationId xmlns:a16="http://schemas.microsoft.com/office/drawing/2014/main" id="{88C7E5AC-CD23-41EF-893F-3987AD7C67C6}"/>
              </a:ext>
            </a:extLst>
          </p:cNvPr>
          <p:cNvSpPr>
            <a:spLocks noChangeArrowheads="1"/>
          </p:cNvSpPr>
          <p:nvPr/>
        </p:nvSpPr>
        <p:spPr bwMode="auto">
          <a:xfrm>
            <a:off x="1524000" y="199743"/>
            <a:ext cx="17634" cy="5771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eaLnBrk="0" fontAlgn="base" hangingPunct="0">
              <a:spcBef>
                <a:spcPct val="0"/>
              </a:spcBef>
              <a:spcAft>
                <a:spcPct val="0"/>
              </a:spcAft>
              <a:buClrTx/>
            </a:pPr>
            <a:r>
              <a:rPr lang="es-ES" altLang="en-US" sz="500">
                <a:solidFill>
                  <a:schemeClr val="tx1"/>
                </a:solidFill>
              </a:rPr>
              <a:t> </a:t>
            </a:r>
            <a:endParaRPr lang="es-E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2839405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12b8a2e4b00_0_398"/>
          <p:cNvSpPr txBox="1">
            <a:spLocks noGrp="1"/>
          </p:cNvSpPr>
          <p:nvPr>
            <p:ph type="title"/>
          </p:nvPr>
        </p:nvSpPr>
        <p:spPr>
          <a:xfrm>
            <a:off x="742033" y="4998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b="1"/>
              <a:t>INDIGENOUS PEOPLES PAVILION</a:t>
            </a:r>
            <a:endParaRPr sz="3000" b="1"/>
          </a:p>
          <a:p>
            <a:pPr marL="0" lvl="0" indent="0" algn="l" rtl="0">
              <a:lnSpc>
                <a:spcPct val="100000"/>
              </a:lnSpc>
              <a:spcBef>
                <a:spcPts val="0"/>
              </a:spcBef>
              <a:spcAft>
                <a:spcPts val="0"/>
              </a:spcAft>
              <a:buSzPts val="2800"/>
              <a:buNone/>
            </a:pPr>
            <a:endParaRPr b="1"/>
          </a:p>
        </p:txBody>
      </p:sp>
      <p:pic>
        <p:nvPicPr>
          <p:cNvPr id="296" name="Google Shape;296;g12b8a2e4b00_0_398"/>
          <p:cNvPicPr preferRelativeResize="0"/>
          <p:nvPr/>
        </p:nvPicPr>
        <p:blipFill>
          <a:blip r:embed="rId3">
            <a:alphaModFix/>
          </a:blip>
          <a:stretch>
            <a:fillRect/>
          </a:stretch>
        </p:blipFill>
        <p:spPr>
          <a:xfrm>
            <a:off x="358150" y="1388331"/>
            <a:ext cx="11475702" cy="5035443"/>
          </a:xfrm>
          <a:prstGeom prst="rect">
            <a:avLst/>
          </a:prstGeom>
          <a:noFill/>
          <a:ln>
            <a:noFill/>
          </a:ln>
        </p:spPr>
      </p:pic>
    </p:spTree>
    <p:extLst>
      <p:ext uri="{BB962C8B-B14F-4D97-AF65-F5344CB8AC3E}">
        <p14:creationId xmlns:p14="http://schemas.microsoft.com/office/powerpoint/2010/main" val="1987676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177db214b27_4_13"/>
          <p:cNvSpPr txBox="1">
            <a:spLocks noGrp="1"/>
          </p:cNvSpPr>
          <p:nvPr>
            <p:ph type="title"/>
          </p:nvPr>
        </p:nvSpPr>
        <p:spPr>
          <a:xfrm>
            <a:off x="712708" y="45160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b="1"/>
              <a:t>ENTRY POINTS FOR INDIGENOUS PEOPLES (PART III)</a:t>
            </a:r>
            <a:endParaRPr sz="3000" b="1"/>
          </a:p>
          <a:p>
            <a:pPr marL="0" lvl="0" indent="0" algn="l" rtl="0">
              <a:lnSpc>
                <a:spcPct val="100000"/>
              </a:lnSpc>
              <a:spcBef>
                <a:spcPts val="0"/>
              </a:spcBef>
              <a:spcAft>
                <a:spcPts val="0"/>
              </a:spcAft>
              <a:buSzPts val="2800"/>
              <a:buNone/>
            </a:pPr>
            <a:endParaRPr b="1"/>
          </a:p>
        </p:txBody>
      </p:sp>
      <p:pic>
        <p:nvPicPr>
          <p:cNvPr id="302" name="Google Shape;302;g177db214b27_4_13"/>
          <p:cNvPicPr preferRelativeResize="0"/>
          <p:nvPr/>
        </p:nvPicPr>
        <p:blipFill>
          <a:blip r:embed="rId3">
            <a:alphaModFix/>
          </a:blip>
          <a:stretch>
            <a:fillRect/>
          </a:stretch>
        </p:blipFill>
        <p:spPr>
          <a:xfrm>
            <a:off x="1928775" y="1270167"/>
            <a:ext cx="7874886" cy="5196231"/>
          </a:xfrm>
          <a:prstGeom prst="rect">
            <a:avLst/>
          </a:prstGeom>
          <a:noFill/>
          <a:ln>
            <a:noFill/>
          </a:ln>
        </p:spPr>
      </p:pic>
    </p:spTree>
    <p:extLst>
      <p:ext uri="{BB962C8B-B14F-4D97-AF65-F5344CB8AC3E}">
        <p14:creationId xmlns:p14="http://schemas.microsoft.com/office/powerpoint/2010/main" val="15604414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12b8a2e4b00_0_62"/>
          <p:cNvSpPr txBox="1">
            <a:spLocks noGrp="1"/>
          </p:cNvSpPr>
          <p:nvPr>
            <p:ph type="sldNum" idx="12"/>
          </p:nvPr>
        </p:nvSpPr>
        <p:spPr>
          <a:xfrm>
            <a:off x="10474036" y="6356350"/>
            <a:ext cx="11013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62</a:t>
            </a:fld>
            <a:endParaRPr/>
          </a:p>
        </p:txBody>
      </p:sp>
      <p:sp>
        <p:nvSpPr>
          <p:cNvPr id="279" name="Google Shape;279;g12b8a2e4b00_0_62"/>
          <p:cNvSpPr txBox="1">
            <a:spLocks noGrp="1"/>
          </p:cNvSpPr>
          <p:nvPr>
            <p:ph type="title"/>
          </p:nvPr>
        </p:nvSpPr>
        <p:spPr>
          <a:xfrm>
            <a:off x="838200" y="365125"/>
            <a:ext cx="10515600" cy="1072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nconsolata"/>
              <a:buNone/>
            </a:pPr>
            <a:r>
              <a:rPr lang="en-US" b="1"/>
              <a:t>HOW DO NEGOTIATIONS ACTUALLY WORK? </a:t>
            </a:r>
            <a:endParaRPr b="1"/>
          </a:p>
        </p:txBody>
      </p:sp>
      <p:sp>
        <p:nvSpPr>
          <p:cNvPr id="280" name="Google Shape;280;g12b8a2e4b00_0_62"/>
          <p:cNvSpPr txBox="1"/>
          <p:nvPr/>
        </p:nvSpPr>
        <p:spPr>
          <a:xfrm>
            <a:off x="5530713" y="2517482"/>
            <a:ext cx="1827900" cy="4464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700" b="1">
                <a:solidFill>
                  <a:schemeClr val="lt1"/>
                </a:solidFill>
                <a:latin typeface="Proxima Nova"/>
                <a:ea typeface="Proxima Nova"/>
                <a:cs typeface="Proxima Nova"/>
                <a:sym typeface="Proxima Nova"/>
              </a:rPr>
              <a:t>Loss &amp; Damage</a:t>
            </a:r>
            <a:endParaRPr sz="1700" b="1">
              <a:solidFill>
                <a:schemeClr val="lt1"/>
              </a:solidFill>
              <a:latin typeface="Proxima Nova"/>
              <a:ea typeface="Proxima Nova"/>
              <a:cs typeface="Proxima Nova"/>
              <a:sym typeface="Proxima Nova"/>
            </a:endParaRPr>
          </a:p>
        </p:txBody>
      </p:sp>
      <p:sp>
        <p:nvSpPr>
          <p:cNvPr id="281" name="Google Shape;281;g12b8a2e4b00_0_62"/>
          <p:cNvSpPr txBox="1"/>
          <p:nvPr/>
        </p:nvSpPr>
        <p:spPr>
          <a:xfrm>
            <a:off x="5530713" y="3234390"/>
            <a:ext cx="1827900" cy="4464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700" b="1">
                <a:solidFill>
                  <a:schemeClr val="lt1"/>
                </a:solidFill>
                <a:latin typeface="Proxima Nova"/>
                <a:ea typeface="Proxima Nova"/>
                <a:cs typeface="Proxima Nova"/>
                <a:sym typeface="Proxima Nova"/>
              </a:rPr>
              <a:t>Article 6</a:t>
            </a:r>
            <a:endParaRPr sz="1700" b="1">
              <a:solidFill>
                <a:schemeClr val="lt1"/>
              </a:solidFill>
              <a:latin typeface="Proxima Nova"/>
              <a:ea typeface="Proxima Nova"/>
              <a:cs typeface="Proxima Nova"/>
              <a:sym typeface="Proxima Nova"/>
            </a:endParaRPr>
          </a:p>
        </p:txBody>
      </p:sp>
      <p:sp>
        <p:nvSpPr>
          <p:cNvPr id="282" name="Google Shape;282;g12b8a2e4b00_0_62"/>
          <p:cNvSpPr txBox="1"/>
          <p:nvPr/>
        </p:nvSpPr>
        <p:spPr>
          <a:xfrm>
            <a:off x="5530713" y="3925449"/>
            <a:ext cx="1827900" cy="4464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700" b="1">
                <a:solidFill>
                  <a:schemeClr val="lt1"/>
                </a:solidFill>
                <a:latin typeface="Proxima Nova"/>
                <a:ea typeface="Proxima Nova"/>
                <a:cs typeface="Proxima Nova"/>
                <a:sym typeface="Proxima Nova"/>
              </a:rPr>
              <a:t>Adaptation</a:t>
            </a:r>
            <a:endParaRPr sz="1700" b="1">
              <a:solidFill>
                <a:schemeClr val="lt1"/>
              </a:solidFill>
              <a:latin typeface="Proxima Nova"/>
              <a:ea typeface="Proxima Nova"/>
              <a:cs typeface="Proxima Nova"/>
              <a:sym typeface="Proxima Nova"/>
            </a:endParaRPr>
          </a:p>
        </p:txBody>
      </p:sp>
      <p:sp>
        <p:nvSpPr>
          <p:cNvPr id="283" name="Google Shape;283;g12b8a2e4b00_0_62"/>
          <p:cNvSpPr txBox="1"/>
          <p:nvPr/>
        </p:nvSpPr>
        <p:spPr>
          <a:xfrm>
            <a:off x="5177174" y="1800575"/>
            <a:ext cx="2655600" cy="461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dk1"/>
                </a:solidFill>
                <a:latin typeface="Proxima Nova"/>
                <a:ea typeface="Proxima Nova"/>
                <a:cs typeface="Proxima Nova"/>
                <a:sym typeface="Proxima Nova"/>
              </a:rPr>
              <a:t>CONTACT GROUPS</a:t>
            </a:r>
            <a:endParaRPr sz="2100" b="1">
              <a:solidFill>
                <a:schemeClr val="dk1"/>
              </a:solidFill>
              <a:latin typeface="Proxima Nova"/>
              <a:ea typeface="Proxima Nova"/>
              <a:cs typeface="Proxima Nova"/>
              <a:sym typeface="Proxima Nova"/>
            </a:endParaRPr>
          </a:p>
        </p:txBody>
      </p:sp>
      <p:sp>
        <p:nvSpPr>
          <p:cNvPr id="284" name="Google Shape;284;g12b8a2e4b00_0_62"/>
          <p:cNvSpPr txBox="1"/>
          <p:nvPr/>
        </p:nvSpPr>
        <p:spPr>
          <a:xfrm>
            <a:off x="5530713" y="4668205"/>
            <a:ext cx="1827900" cy="4464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700" b="1">
                <a:solidFill>
                  <a:schemeClr val="lt1"/>
                </a:solidFill>
                <a:latin typeface="Proxima Nova"/>
                <a:ea typeface="Proxima Nova"/>
                <a:cs typeface="Proxima Nova"/>
                <a:sym typeface="Proxima Nova"/>
              </a:rPr>
              <a:t>GST</a:t>
            </a:r>
            <a:endParaRPr sz="1700" b="1">
              <a:solidFill>
                <a:schemeClr val="lt1"/>
              </a:solidFill>
              <a:latin typeface="Proxima Nova"/>
              <a:ea typeface="Proxima Nova"/>
              <a:cs typeface="Proxima Nova"/>
              <a:sym typeface="Proxima Nova"/>
            </a:endParaRPr>
          </a:p>
        </p:txBody>
      </p:sp>
      <p:sp>
        <p:nvSpPr>
          <p:cNvPr id="285" name="Google Shape;285;g12b8a2e4b00_0_62"/>
          <p:cNvSpPr txBox="1"/>
          <p:nvPr/>
        </p:nvSpPr>
        <p:spPr>
          <a:xfrm>
            <a:off x="5530713" y="5410960"/>
            <a:ext cx="1827900" cy="4464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700" b="1">
                <a:solidFill>
                  <a:schemeClr val="lt1"/>
                </a:solidFill>
                <a:latin typeface="Proxima Nova"/>
                <a:ea typeface="Proxima Nova"/>
                <a:cs typeface="Proxima Nova"/>
                <a:sym typeface="Proxima Nova"/>
              </a:rPr>
              <a:t>Cover Text</a:t>
            </a:r>
            <a:endParaRPr sz="1700" b="1">
              <a:solidFill>
                <a:schemeClr val="lt1"/>
              </a:solidFill>
              <a:latin typeface="Proxima Nova"/>
              <a:ea typeface="Proxima Nova"/>
              <a:cs typeface="Proxima Nova"/>
              <a:sym typeface="Proxima Nova"/>
            </a:endParaRPr>
          </a:p>
        </p:txBody>
      </p:sp>
      <p:sp>
        <p:nvSpPr>
          <p:cNvPr id="286" name="Google Shape;286;g12b8a2e4b00_0_62"/>
          <p:cNvSpPr txBox="1"/>
          <p:nvPr/>
        </p:nvSpPr>
        <p:spPr>
          <a:xfrm>
            <a:off x="7358625" y="6263975"/>
            <a:ext cx="4671900" cy="554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latin typeface="Proxima Nova"/>
                <a:ea typeface="Proxima Nova"/>
                <a:cs typeface="Proxima Nova"/>
                <a:sym typeface="Proxima Nova"/>
              </a:rPr>
              <a:t>OPPORTUNITY TO INFLUENCE</a:t>
            </a:r>
            <a:endParaRPr sz="2400" b="1">
              <a:solidFill>
                <a:schemeClr val="dk1"/>
              </a:solidFill>
              <a:latin typeface="Proxima Nova"/>
              <a:ea typeface="Proxima Nova"/>
              <a:cs typeface="Proxima Nova"/>
              <a:sym typeface="Proxima Nova"/>
            </a:endParaRPr>
          </a:p>
        </p:txBody>
      </p:sp>
      <p:cxnSp>
        <p:nvCxnSpPr>
          <p:cNvPr id="287" name="Google Shape;287;g12b8a2e4b00_0_62"/>
          <p:cNvCxnSpPr>
            <a:stCxn id="288" idx="3"/>
            <a:endCxn id="280" idx="1"/>
          </p:cNvCxnSpPr>
          <p:nvPr/>
        </p:nvCxnSpPr>
        <p:spPr>
          <a:xfrm rot="10800000" flipH="1">
            <a:off x="4061500" y="2740779"/>
            <a:ext cx="1469100" cy="1288500"/>
          </a:xfrm>
          <a:prstGeom prst="straightConnector1">
            <a:avLst/>
          </a:prstGeom>
          <a:noFill/>
          <a:ln w="28575" cap="flat" cmpd="sng">
            <a:solidFill>
              <a:schemeClr val="dk1"/>
            </a:solidFill>
            <a:prstDash val="solid"/>
            <a:round/>
            <a:headEnd type="none" w="med" len="med"/>
            <a:tailEnd type="none" w="med" len="med"/>
          </a:ln>
        </p:spPr>
      </p:cxnSp>
      <p:cxnSp>
        <p:nvCxnSpPr>
          <p:cNvPr id="289" name="Google Shape;289;g12b8a2e4b00_0_62"/>
          <p:cNvCxnSpPr>
            <a:stCxn id="288" idx="3"/>
            <a:endCxn id="281" idx="1"/>
          </p:cNvCxnSpPr>
          <p:nvPr/>
        </p:nvCxnSpPr>
        <p:spPr>
          <a:xfrm rot="10800000" flipH="1">
            <a:off x="4061500" y="3457479"/>
            <a:ext cx="1469100" cy="571800"/>
          </a:xfrm>
          <a:prstGeom prst="straightConnector1">
            <a:avLst/>
          </a:prstGeom>
          <a:noFill/>
          <a:ln w="28575" cap="flat" cmpd="sng">
            <a:solidFill>
              <a:schemeClr val="dk1"/>
            </a:solidFill>
            <a:prstDash val="solid"/>
            <a:round/>
            <a:headEnd type="none" w="med" len="med"/>
            <a:tailEnd type="none" w="med" len="med"/>
          </a:ln>
        </p:spPr>
      </p:cxnSp>
      <p:cxnSp>
        <p:nvCxnSpPr>
          <p:cNvPr id="290" name="Google Shape;290;g12b8a2e4b00_0_62"/>
          <p:cNvCxnSpPr>
            <a:stCxn id="288" idx="3"/>
            <a:endCxn id="282" idx="1"/>
          </p:cNvCxnSpPr>
          <p:nvPr/>
        </p:nvCxnSpPr>
        <p:spPr>
          <a:xfrm>
            <a:off x="4061500" y="4029279"/>
            <a:ext cx="1469100" cy="119400"/>
          </a:xfrm>
          <a:prstGeom prst="straightConnector1">
            <a:avLst/>
          </a:prstGeom>
          <a:noFill/>
          <a:ln w="28575" cap="flat" cmpd="sng">
            <a:solidFill>
              <a:schemeClr val="dk1"/>
            </a:solidFill>
            <a:prstDash val="solid"/>
            <a:round/>
            <a:headEnd type="none" w="med" len="med"/>
            <a:tailEnd type="none" w="med" len="med"/>
          </a:ln>
        </p:spPr>
      </p:cxnSp>
      <p:cxnSp>
        <p:nvCxnSpPr>
          <p:cNvPr id="291" name="Google Shape;291;g12b8a2e4b00_0_62"/>
          <p:cNvCxnSpPr>
            <a:stCxn id="288" idx="3"/>
            <a:endCxn id="284" idx="1"/>
          </p:cNvCxnSpPr>
          <p:nvPr/>
        </p:nvCxnSpPr>
        <p:spPr>
          <a:xfrm>
            <a:off x="4061500" y="4029279"/>
            <a:ext cx="1469100" cy="862200"/>
          </a:xfrm>
          <a:prstGeom prst="straightConnector1">
            <a:avLst/>
          </a:prstGeom>
          <a:noFill/>
          <a:ln w="28575" cap="flat" cmpd="sng">
            <a:solidFill>
              <a:schemeClr val="dk1"/>
            </a:solidFill>
            <a:prstDash val="solid"/>
            <a:round/>
            <a:headEnd type="none" w="med" len="med"/>
            <a:tailEnd type="none" w="med" len="med"/>
          </a:ln>
        </p:spPr>
      </p:cxnSp>
      <p:cxnSp>
        <p:nvCxnSpPr>
          <p:cNvPr id="292" name="Google Shape;292;g12b8a2e4b00_0_62"/>
          <p:cNvCxnSpPr>
            <a:stCxn id="293" idx="1"/>
            <a:endCxn id="280" idx="3"/>
          </p:cNvCxnSpPr>
          <p:nvPr/>
        </p:nvCxnSpPr>
        <p:spPr>
          <a:xfrm rot="10800000">
            <a:off x="7358550" y="2740779"/>
            <a:ext cx="1317000" cy="1288500"/>
          </a:xfrm>
          <a:prstGeom prst="straightConnector1">
            <a:avLst/>
          </a:prstGeom>
          <a:noFill/>
          <a:ln w="28575" cap="flat" cmpd="sng">
            <a:solidFill>
              <a:schemeClr val="dk1"/>
            </a:solidFill>
            <a:prstDash val="solid"/>
            <a:round/>
            <a:headEnd type="none" w="med" len="med"/>
            <a:tailEnd type="none" w="med" len="med"/>
          </a:ln>
        </p:spPr>
      </p:cxnSp>
      <p:cxnSp>
        <p:nvCxnSpPr>
          <p:cNvPr id="294" name="Google Shape;294;g12b8a2e4b00_0_62"/>
          <p:cNvCxnSpPr>
            <a:stCxn id="293" idx="1"/>
            <a:endCxn id="281" idx="3"/>
          </p:cNvCxnSpPr>
          <p:nvPr/>
        </p:nvCxnSpPr>
        <p:spPr>
          <a:xfrm rot="10800000">
            <a:off x="7358550" y="3457479"/>
            <a:ext cx="1317000" cy="571800"/>
          </a:xfrm>
          <a:prstGeom prst="straightConnector1">
            <a:avLst/>
          </a:prstGeom>
          <a:noFill/>
          <a:ln w="28575" cap="flat" cmpd="sng">
            <a:solidFill>
              <a:schemeClr val="dk1"/>
            </a:solidFill>
            <a:prstDash val="solid"/>
            <a:round/>
            <a:headEnd type="none" w="med" len="med"/>
            <a:tailEnd type="none" w="med" len="med"/>
          </a:ln>
        </p:spPr>
      </p:cxnSp>
      <p:cxnSp>
        <p:nvCxnSpPr>
          <p:cNvPr id="295" name="Google Shape;295;g12b8a2e4b00_0_62"/>
          <p:cNvCxnSpPr>
            <a:endCxn id="284" idx="3"/>
          </p:cNvCxnSpPr>
          <p:nvPr/>
        </p:nvCxnSpPr>
        <p:spPr>
          <a:xfrm flipH="1">
            <a:off x="7358613" y="3974005"/>
            <a:ext cx="1317000" cy="917400"/>
          </a:xfrm>
          <a:prstGeom prst="straightConnector1">
            <a:avLst/>
          </a:prstGeom>
          <a:noFill/>
          <a:ln w="28575" cap="flat" cmpd="sng">
            <a:solidFill>
              <a:schemeClr val="dk1"/>
            </a:solidFill>
            <a:prstDash val="solid"/>
            <a:round/>
            <a:headEnd type="none" w="med" len="med"/>
            <a:tailEnd type="none" w="med" len="med"/>
          </a:ln>
        </p:spPr>
      </p:cxnSp>
      <p:cxnSp>
        <p:nvCxnSpPr>
          <p:cNvPr id="296" name="Google Shape;296;g12b8a2e4b00_0_62"/>
          <p:cNvCxnSpPr>
            <a:stCxn id="293" idx="1"/>
            <a:endCxn id="282" idx="3"/>
          </p:cNvCxnSpPr>
          <p:nvPr/>
        </p:nvCxnSpPr>
        <p:spPr>
          <a:xfrm flipH="1">
            <a:off x="7358550" y="4029279"/>
            <a:ext cx="1317000" cy="119400"/>
          </a:xfrm>
          <a:prstGeom prst="straightConnector1">
            <a:avLst/>
          </a:prstGeom>
          <a:noFill/>
          <a:ln w="28575" cap="flat" cmpd="sng">
            <a:solidFill>
              <a:schemeClr val="dk1"/>
            </a:solidFill>
            <a:prstDash val="solid"/>
            <a:round/>
            <a:headEnd type="none" w="med" len="med"/>
            <a:tailEnd type="none" w="med" len="med"/>
          </a:ln>
        </p:spPr>
      </p:cxnSp>
      <p:cxnSp>
        <p:nvCxnSpPr>
          <p:cNvPr id="297" name="Google Shape;297;g12b8a2e4b00_0_62"/>
          <p:cNvCxnSpPr>
            <a:stCxn id="288" idx="3"/>
            <a:endCxn id="285" idx="1"/>
          </p:cNvCxnSpPr>
          <p:nvPr/>
        </p:nvCxnSpPr>
        <p:spPr>
          <a:xfrm>
            <a:off x="4061500" y="4029279"/>
            <a:ext cx="1469100" cy="1605000"/>
          </a:xfrm>
          <a:prstGeom prst="straightConnector1">
            <a:avLst/>
          </a:prstGeom>
          <a:noFill/>
          <a:ln w="28575" cap="flat" cmpd="sng">
            <a:solidFill>
              <a:schemeClr val="dk1"/>
            </a:solidFill>
            <a:prstDash val="solid"/>
            <a:round/>
            <a:headEnd type="none" w="med" len="med"/>
            <a:tailEnd type="none" w="med" len="med"/>
          </a:ln>
        </p:spPr>
      </p:cxnSp>
      <p:sp>
        <p:nvSpPr>
          <p:cNvPr id="298" name="Google Shape;298;g12b8a2e4b00_0_62"/>
          <p:cNvSpPr txBox="1"/>
          <p:nvPr/>
        </p:nvSpPr>
        <p:spPr>
          <a:xfrm>
            <a:off x="8948446" y="2157370"/>
            <a:ext cx="1827900" cy="554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a:solidFill>
                  <a:schemeClr val="dk1"/>
                </a:solidFill>
                <a:latin typeface="Proxima Nova"/>
                <a:ea typeface="Proxima Nova"/>
                <a:cs typeface="Proxima Nova"/>
                <a:sym typeface="Proxima Nova"/>
              </a:rPr>
              <a:t>DECISIONS</a:t>
            </a:r>
            <a:endParaRPr sz="2400" b="1">
              <a:solidFill>
                <a:schemeClr val="dk1"/>
              </a:solidFill>
              <a:latin typeface="Proxima Nova"/>
              <a:ea typeface="Proxima Nova"/>
              <a:cs typeface="Proxima Nova"/>
              <a:sym typeface="Proxima Nova"/>
            </a:endParaRPr>
          </a:p>
        </p:txBody>
      </p:sp>
      <p:cxnSp>
        <p:nvCxnSpPr>
          <p:cNvPr id="299" name="Google Shape;299;g12b8a2e4b00_0_62"/>
          <p:cNvCxnSpPr/>
          <p:nvPr/>
        </p:nvCxnSpPr>
        <p:spPr>
          <a:xfrm flipH="1">
            <a:off x="8675550" y="3214775"/>
            <a:ext cx="249000" cy="184800"/>
          </a:xfrm>
          <a:prstGeom prst="straightConnector1">
            <a:avLst/>
          </a:prstGeom>
          <a:noFill/>
          <a:ln w="9525" cap="flat" cmpd="sng">
            <a:solidFill>
              <a:schemeClr val="dk1"/>
            </a:solidFill>
            <a:prstDash val="solid"/>
            <a:round/>
            <a:headEnd type="none" w="med" len="med"/>
            <a:tailEnd type="none" w="med" len="med"/>
          </a:ln>
        </p:spPr>
      </p:cxnSp>
      <p:sp>
        <p:nvSpPr>
          <p:cNvPr id="300" name="Google Shape;300;g12b8a2e4b00_0_62"/>
          <p:cNvSpPr txBox="1"/>
          <p:nvPr/>
        </p:nvSpPr>
        <p:spPr>
          <a:xfrm>
            <a:off x="1266700" y="2200775"/>
            <a:ext cx="2794800" cy="554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a:solidFill>
                  <a:schemeClr val="dk1"/>
                </a:solidFill>
                <a:latin typeface="Proxima Nova"/>
                <a:ea typeface="Proxima Nova"/>
                <a:cs typeface="Proxima Nova"/>
                <a:sym typeface="Proxima Nova"/>
              </a:rPr>
              <a:t>SESSION AGENDA</a:t>
            </a:r>
            <a:endParaRPr sz="2400" b="1">
              <a:solidFill>
                <a:schemeClr val="dk1"/>
              </a:solidFill>
              <a:latin typeface="Proxima Nova"/>
              <a:ea typeface="Proxima Nova"/>
              <a:cs typeface="Proxima Nova"/>
              <a:sym typeface="Proxima Nova"/>
            </a:endParaRPr>
          </a:p>
        </p:txBody>
      </p:sp>
      <p:sp>
        <p:nvSpPr>
          <p:cNvPr id="288" name="Google Shape;288;g12b8a2e4b00_0_62"/>
          <p:cNvSpPr txBox="1"/>
          <p:nvPr/>
        </p:nvSpPr>
        <p:spPr>
          <a:xfrm>
            <a:off x="1266700" y="3013329"/>
            <a:ext cx="2794800" cy="20319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a:solidFill>
                  <a:schemeClr val="lt1"/>
                </a:solidFill>
                <a:latin typeface="Proxima Nova"/>
                <a:ea typeface="Proxima Nova"/>
                <a:cs typeface="Proxima Nova"/>
                <a:sym typeface="Proxima Nova"/>
              </a:rPr>
              <a:t>COP</a:t>
            </a:r>
            <a:endParaRPr sz="24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4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4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400" b="1">
              <a:solidFill>
                <a:schemeClr val="lt1"/>
              </a:solidFill>
              <a:latin typeface="Proxima Nova"/>
              <a:ea typeface="Proxima Nova"/>
              <a:cs typeface="Proxima Nova"/>
              <a:sym typeface="Proxima Nova"/>
            </a:endParaRPr>
          </a:p>
          <a:p>
            <a:pPr marL="0" lvl="0" indent="0" algn="ctr" rtl="0">
              <a:spcBef>
                <a:spcPts val="0"/>
              </a:spcBef>
              <a:spcAft>
                <a:spcPts val="0"/>
              </a:spcAft>
              <a:buNone/>
            </a:pPr>
            <a:r>
              <a:rPr lang="en-US" sz="2400">
                <a:solidFill>
                  <a:schemeClr val="lt1"/>
                </a:solidFill>
                <a:latin typeface="Proxima Nova"/>
                <a:ea typeface="Proxima Nova"/>
                <a:cs typeface="Proxima Nova"/>
                <a:sym typeface="Proxima Nova"/>
              </a:rPr>
              <a:t>SBSTA     SBI</a:t>
            </a:r>
            <a:endParaRPr sz="2400">
              <a:solidFill>
                <a:schemeClr val="lt1"/>
              </a:solidFill>
              <a:latin typeface="Proxima Nova"/>
              <a:ea typeface="Proxima Nova"/>
              <a:cs typeface="Proxima Nova"/>
              <a:sym typeface="Proxima Nova"/>
            </a:endParaRPr>
          </a:p>
        </p:txBody>
      </p:sp>
      <p:sp>
        <p:nvSpPr>
          <p:cNvPr id="293" name="Google Shape;293;g12b8a2e4b00_0_62"/>
          <p:cNvSpPr txBox="1"/>
          <p:nvPr/>
        </p:nvSpPr>
        <p:spPr>
          <a:xfrm>
            <a:off x="8675550" y="3013329"/>
            <a:ext cx="2794800" cy="20319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lt1"/>
                </a:solidFill>
                <a:latin typeface="Proxima Nova"/>
                <a:ea typeface="Proxima Nova"/>
                <a:cs typeface="Proxima Nova"/>
                <a:sym typeface="Proxima Nova"/>
              </a:rPr>
              <a:t>SBSTA     SBI</a:t>
            </a:r>
            <a:endParaRPr sz="2400">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400">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400">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400">
              <a:solidFill>
                <a:schemeClr val="lt1"/>
              </a:solidFill>
              <a:latin typeface="Proxima Nova"/>
              <a:ea typeface="Proxima Nova"/>
              <a:cs typeface="Proxima Nova"/>
              <a:sym typeface="Proxima Nova"/>
            </a:endParaRPr>
          </a:p>
          <a:p>
            <a:pPr marL="0" lvl="0" indent="0" algn="ctr" rtl="0">
              <a:spcBef>
                <a:spcPts val="0"/>
              </a:spcBef>
              <a:spcAft>
                <a:spcPts val="0"/>
              </a:spcAft>
              <a:buNone/>
            </a:pPr>
            <a:r>
              <a:rPr lang="en-US" sz="2400">
                <a:solidFill>
                  <a:schemeClr val="lt1"/>
                </a:solidFill>
                <a:latin typeface="Proxima Nova"/>
                <a:ea typeface="Proxima Nova"/>
                <a:cs typeface="Proxima Nova"/>
                <a:sym typeface="Proxima Nova"/>
              </a:rPr>
              <a:t>COP</a:t>
            </a:r>
            <a:endParaRPr sz="2400">
              <a:solidFill>
                <a:schemeClr val="lt1"/>
              </a:solidFill>
              <a:latin typeface="Proxima Nova"/>
              <a:ea typeface="Proxima Nova"/>
              <a:cs typeface="Proxima Nova"/>
              <a:sym typeface="Proxima Nova"/>
            </a:endParaRPr>
          </a:p>
        </p:txBody>
      </p:sp>
      <p:cxnSp>
        <p:nvCxnSpPr>
          <p:cNvPr id="301" name="Google Shape;301;g12b8a2e4b00_0_62"/>
          <p:cNvCxnSpPr>
            <a:stCxn id="293" idx="1"/>
            <a:endCxn id="285" idx="3"/>
          </p:cNvCxnSpPr>
          <p:nvPr/>
        </p:nvCxnSpPr>
        <p:spPr>
          <a:xfrm flipH="1">
            <a:off x="7358550" y="4029279"/>
            <a:ext cx="1317000" cy="1605000"/>
          </a:xfrm>
          <a:prstGeom prst="straightConnector1">
            <a:avLst/>
          </a:prstGeom>
          <a:noFill/>
          <a:ln w="28575" cap="flat" cmpd="sng">
            <a:solidFill>
              <a:schemeClr val="dk1"/>
            </a:solidFill>
            <a:prstDash val="solid"/>
            <a:round/>
            <a:headEnd type="none" w="med" len="med"/>
            <a:tailEnd type="none" w="med" len="med"/>
          </a:ln>
        </p:spPr>
      </p:cxnSp>
      <p:sp>
        <p:nvSpPr>
          <p:cNvPr id="302" name="Google Shape;302;g12b8a2e4b00_0_62"/>
          <p:cNvSpPr/>
          <p:nvPr/>
        </p:nvSpPr>
        <p:spPr>
          <a:xfrm rot="4879647">
            <a:off x="8373060" y="2829054"/>
            <a:ext cx="461578" cy="6146738"/>
          </a:xfrm>
          <a:prstGeom prst="rightBrace">
            <a:avLst>
              <a:gd name="adj1" fmla="val 50000"/>
              <a:gd name="adj2" fmla="val 50000"/>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62818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12b8a2e4b00_0_95"/>
          <p:cNvSpPr txBox="1">
            <a:spLocks noGrp="1"/>
          </p:cNvSpPr>
          <p:nvPr>
            <p:ph type="body" idx="1"/>
          </p:nvPr>
        </p:nvSpPr>
        <p:spPr>
          <a:xfrm>
            <a:off x="838200" y="1478326"/>
            <a:ext cx="4877700" cy="5083500"/>
          </a:xfrm>
          <a:prstGeom prst="rect">
            <a:avLst/>
          </a:prstGeom>
          <a:noFill/>
          <a:ln>
            <a:noFill/>
          </a:ln>
        </p:spPr>
        <p:txBody>
          <a:bodyPr spcFirstLastPara="1" wrap="square" lIns="91425" tIns="45700" rIns="91425" bIns="45700" anchor="t" anchorCtr="0">
            <a:noAutofit/>
          </a:bodyPr>
          <a:lstStyle/>
          <a:p>
            <a:pPr marL="228600" lvl="0" indent="-250638" algn="l" rtl="0">
              <a:lnSpc>
                <a:spcPct val="70000"/>
              </a:lnSpc>
              <a:spcBef>
                <a:spcPts val="0"/>
              </a:spcBef>
              <a:spcAft>
                <a:spcPts val="0"/>
              </a:spcAft>
              <a:buClr>
                <a:schemeClr val="dk1"/>
              </a:buClr>
              <a:buSzPts val="3147"/>
              <a:buChar char="•"/>
            </a:pPr>
            <a:r>
              <a:rPr lang="en-US" sz="1765">
                <a:solidFill>
                  <a:schemeClr val="dk1"/>
                </a:solidFill>
              </a:rPr>
              <a:t>Co-Facilitators</a:t>
            </a:r>
            <a:endParaRPr sz="1765">
              <a:solidFill>
                <a:schemeClr val="dk1"/>
              </a:solidFill>
            </a:endParaRPr>
          </a:p>
          <a:p>
            <a:pPr marL="228600" lvl="0" indent="-250638" algn="l" rtl="0">
              <a:lnSpc>
                <a:spcPct val="70000"/>
              </a:lnSpc>
              <a:spcBef>
                <a:spcPts val="0"/>
              </a:spcBef>
              <a:spcAft>
                <a:spcPts val="0"/>
              </a:spcAft>
              <a:buClr>
                <a:schemeClr val="dk1"/>
              </a:buClr>
              <a:buSzPts val="3147"/>
              <a:buChar char="•"/>
            </a:pPr>
            <a:r>
              <a:rPr lang="en-US" sz="1765" b="0">
                <a:solidFill>
                  <a:schemeClr val="dk1"/>
                </a:solidFill>
              </a:rPr>
              <a:t>Parties</a:t>
            </a:r>
            <a:endParaRPr sz="1765">
              <a:solidFill>
                <a:schemeClr val="dk1"/>
              </a:solidFill>
            </a:endParaRPr>
          </a:p>
          <a:p>
            <a:pPr marL="685800" lvl="1" indent="-250638" algn="l" rtl="0">
              <a:lnSpc>
                <a:spcPct val="70000"/>
              </a:lnSpc>
              <a:spcBef>
                <a:spcPts val="0"/>
              </a:spcBef>
              <a:spcAft>
                <a:spcPts val="0"/>
              </a:spcAft>
              <a:buClr>
                <a:schemeClr val="dk1"/>
              </a:buClr>
              <a:buSzPts val="3147"/>
              <a:buChar char="•"/>
            </a:pPr>
            <a:r>
              <a:rPr lang="en-US" sz="1826">
                <a:solidFill>
                  <a:schemeClr val="dk1"/>
                </a:solidFill>
              </a:rPr>
              <a:t>Take the floor to express their views</a:t>
            </a:r>
            <a:endParaRPr sz="1826">
              <a:solidFill>
                <a:schemeClr val="dk1"/>
              </a:solidFill>
            </a:endParaRPr>
          </a:p>
          <a:p>
            <a:pPr marL="685800" lvl="1" indent="-250638" algn="l" rtl="0">
              <a:lnSpc>
                <a:spcPct val="70000"/>
              </a:lnSpc>
              <a:spcBef>
                <a:spcPts val="0"/>
              </a:spcBef>
              <a:spcAft>
                <a:spcPts val="0"/>
              </a:spcAft>
              <a:buClr>
                <a:schemeClr val="dk1"/>
              </a:buClr>
              <a:buSzPts val="3147"/>
              <a:buChar char="•"/>
            </a:pPr>
            <a:r>
              <a:rPr lang="en-US" sz="1826" b="0">
                <a:solidFill>
                  <a:schemeClr val="dk1"/>
                </a:solidFill>
              </a:rPr>
              <a:t>Propose language [new language]</a:t>
            </a:r>
            <a:endParaRPr sz="1826">
              <a:solidFill>
                <a:schemeClr val="dk1"/>
              </a:solidFill>
            </a:endParaRPr>
          </a:p>
          <a:p>
            <a:pPr marL="685800" lvl="1" indent="-250638" algn="l" rtl="0">
              <a:lnSpc>
                <a:spcPct val="70000"/>
              </a:lnSpc>
              <a:spcBef>
                <a:spcPts val="0"/>
              </a:spcBef>
              <a:spcAft>
                <a:spcPts val="0"/>
              </a:spcAft>
              <a:buClr>
                <a:schemeClr val="dk1"/>
              </a:buClr>
              <a:buSzPts val="3147"/>
              <a:buChar char="•"/>
            </a:pPr>
            <a:r>
              <a:rPr lang="en-US" sz="1826">
                <a:solidFill>
                  <a:schemeClr val="dk1"/>
                </a:solidFill>
              </a:rPr>
              <a:t>Agree or disagree with previous proposals</a:t>
            </a:r>
            <a:endParaRPr sz="1826" b="0">
              <a:solidFill>
                <a:schemeClr val="dk1"/>
              </a:solidFill>
            </a:endParaRPr>
          </a:p>
          <a:p>
            <a:pPr marL="228600" lvl="0" indent="-250638" algn="l" rtl="0">
              <a:lnSpc>
                <a:spcPct val="70000"/>
              </a:lnSpc>
              <a:spcBef>
                <a:spcPts val="0"/>
              </a:spcBef>
              <a:spcAft>
                <a:spcPts val="0"/>
              </a:spcAft>
              <a:buClr>
                <a:schemeClr val="dk1"/>
              </a:buClr>
              <a:buSzPts val="3147"/>
              <a:buChar char="•"/>
            </a:pPr>
            <a:r>
              <a:rPr lang="en-US" sz="1765" b="0">
                <a:solidFill>
                  <a:schemeClr val="dk1"/>
                </a:solidFill>
              </a:rPr>
              <a:t>Observers</a:t>
            </a:r>
            <a:endParaRPr sz="1765">
              <a:solidFill>
                <a:schemeClr val="dk1"/>
              </a:solidFill>
            </a:endParaRPr>
          </a:p>
          <a:p>
            <a:pPr marL="685800" lvl="1" indent="-250638" algn="l" rtl="0">
              <a:lnSpc>
                <a:spcPct val="70000"/>
              </a:lnSpc>
              <a:spcBef>
                <a:spcPts val="0"/>
              </a:spcBef>
              <a:spcAft>
                <a:spcPts val="0"/>
              </a:spcAft>
              <a:buClr>
                <a:schemeClr val="dk1"/>
              </a:buClr>
              <a:buSzPts val="3147"/>
              <a:buChar char="•"/>
            </a:pPr>
            <a:r>
              <a:rPr lang="en-US" sz="1826" b="0">
                <a:solidFill>
                  <a:schemeClr val="dk1"/>
                </a:solidFill>
              </a:rPr>
              <a:t>Can’t take the floor to express our views directly</a:t>
            </a:r>
            <a:endParaRPr sz="1826">
              <a:solidFill>
                <a:schemeClr val="dk1"/>
              </a:solidFill>
            </a:endParaRPr>
          </a:p>
          <a:p>
            <a:pPr marL="685800" lvl="1" indent="-250638" algn="l" rtl="0">
              <a:lnSpc>
                <a:spcPct val="70000"/>
              </a:lnSpc>
              <a:spcBef>
                <a:spcPts val="0"/>
              </a:spcBef>
              <a:spcAft>
                <a:spcPts val="0"/>
              </a:spcAft>
              <a:buClr>
                <a:schemeClr val="dk1"/>
              </a:buClr>
              <a:buSzPts val="3147"/>
              <a:buChar char="•"/>
            </a:pPr>
            <a:r>
              <a:rPr lang="en-US" sz="1826" b="0">
                <a:solidFill>
                  <a:schemeClr val="dk1"/>
                </a:solidFill>
              </a:rPr>
              <a:t>Try to influence party negotiators</a:t>
            </a:r>
            <a:endParaRPr sz="1826">
              <a:solidFill>
                <a:schemeClr val="dk1"/>
              </a:solidFill>
            </a:endParaRPr>
          </a:p>
          <a:p>
            <a:pPr marL="685800" lvl="1" indent="-50800" algn="l" rtl="0">
              <a:lnSpc>
                <a:spcPct val="70000"/>
              </a:lnSpc>
              <a:spcBef>
                <a:spcPts val="0"/>
              </a:spcBef>
              <a:spcAft>
                <a:spcPts val="0"/>
              </a:spcAft>
              <a:buSzPts val="3047"/>
              <a:buNone/>
            </a:pPr>
            <a:endParaRPr sz="1826">
              <a:solidFill>
                <a:schemeClr val="dk1"/>
              </a:solidFill>
            </a:endParaRPr>
          </a:p>
          <a:p>
            <a:pPr marL="228600" lvl="0" indent="-250638" algn="l" rtl="0">
              <a:lnSpc>
                <a:spcPct val="70000"/>
              </a:lnSpc>
              <a:spcBef>
                <a:spcPts val="0"/>
              </a:spcBef>
              <a:spcAft>
                <a:spcPts val="0"/>
              </a:spcAft>
              <a:buClr>
                <a:schemeClr val="dk1"/>
              </a:buClr>
              <a:buSzPts val="3147"/>
              <a:buChar char="•"/>
            </a:pPr>
            <a:r>
              <a:rPr lang="en-US" sz="1765">
                <a:solidFill>
                  <a:schemeClr val="dk1"/>
                </a:solidFill>
              </a:rPr>
              <a:t>What happens?</a:t>
            </a:r>
            <a:endParaRPr sz="1765">
              <a:solidFill>
                <a:schemeClr val="dk1"/>
              </a:solidFill>
            </a:endParaRPr>
          </a:p>
          <a:p>
            <a:pPr marL="685800" lvl="1" indent="-250638" algn="l" rtl="0">
              <a:lnSpc>
                <a:spcPct val="70000"/>
              </a:lnSpc>
              <a:spcBef>
                <a:spcPts val="0"/>
              </a:spcBef>
              <a:spcAft>
                <a:spcPts val="0"/>
              </a:spcAft>
              <a:buClr>
                <a:schemeClr val="dk1"/>
              </a:buClr>
              <a:buSzPts val="3147"/>
              <a:buChar char="•"/>
            </a:pPr>
            <a:r>
              <a:rPr lang="en-US" sz="1826">
                <a:solidFill>
                  <a:schemeClr val="dk1"/>
                </a:solidFill>
              </a:rPr>
              <a:t>Consensus 🡪 Approved in the room and goes to SB for adoption</a:t>
            </a:r>
            <a:endParaRPr sz="1826">
              <a:solidFill>
                <a:schemeClr val="dk1"/>
              </a:solidFill>
            </a:endParaRPr>
          </a:p>
          <a:p>
            <a:pPr marL="685800" lvl="1" indent="-250638" algn="l" rtl="0">
              <a:lnSpc>
                <a:spcPct val="70000"/>
              </a:lnSpc>
              <a:spcBef>
                <a:spcPts val="0"/>
              </a:spcBef>
              <a:spcAft>
                <a:spcPts val="0"/>
              </a:spcAft>
              <a:buClr>
                <a:schemeClr val="dk1"/>
              </a:buClr>
              <a:buSzPts val="3147"/>
              <a:buChar char="•"/>
            </a:pPr>
            <a:r>
              <a:rPr lang="en-US" sz="1826">
                <a:solidFill>
                  <a:schemeClr val="dk1"/>
                </a:solidFill>
              </a:rPr>
              <a:t>No consensus 🡪 Forwarded to SB for more negotiation</a:t>
            </a:r>
            <a:endParaRPr sz="1826">
              <a:solidFill>
                <a:schemeClr val="dk1"/>
              </a:solidFill>
            </a:endParaRPr>
          </a:p>
          <a:p>
            <a:pPr marL="1143000" lvl="2" indent="-250638" algn="l" rtl="0">
              <a:lnSpc>
                <a:spcPct val="70000"/>
              </a:lnSpc>
              <a:spcBef>
                <a:spcPts val="0"/>
              </a:spcBef>
              <a:spcAft>
                <a:spcPts val="0"/>
              </a:spcAft>
              <a:buClr>
                <a:schemeClr val="dk1"/>
              </a:buClr>
              <a:buSzPts val="3147"/>
              <a:buChar char="•"/>
            </a:pPr>
            <a:r>
              <a:rPr lang="en-US" sz="1826">
                <a:solidFill>
                  <a:schemeClr val="dk1"/>
                </a:solidFill>
              </a:rPr>
              <a:t>Ministers usually arrive second week</a:t>
            </a:r>
            <a:endParaRPr sz="1826">
              <a:solidFill>
                <a:schemeClr val="dk1"/>
              </a:solidFill>
            </a:endParaRPr>
          </a:p>
        </p:txBody>
      </p:sp>
      <p:sp>
        <p:nvSpPr>
          <p:cNvPr id="309" name="Google Shape;309;g12b8a2e4b00_0_95"/>
          <p:cNvSpPr txBox="1">
            <a:spLocks noGrp="1"/>
          </p:cNvSpPr>
          <p:nvPr>
            <p:ph type="sldNum" idx="12"/>
          </p:nvPr>
        </p:nvSpPr>
        <p:spPr>
          <a:xfrm>
            <a:off x="10474036" y="6356350"/>
            <a:ext cx="11013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63</a:t>
            </a:fld>
            <a:endParaRPr/>
          </a:p>
        </p:txBody>
      </p:sp>
      <p:sp>
        <p:nvSpPr>
          <p:cNvPr id="310" name="Google Shape;310;g12b8a2e4b00_0_9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nconsolata"/>
              <a:buNone/>
            </a:pPr>
            <a:r>
              <a:rPr lang="en-US" b="1"/>
              <a:t>WHAT DOES A NEGOTIATION ROOM LOOK LIKE?</a:t>
            </a:r>
            <a:endParaRPr b="1"/>
          </a:p>
        </p:txBody>
      </p:sp>
      <p:sp>
        <p:nvSpPr>
          <p:cNvPr id="311" name="Google Shape;311;g12b8a2e4b00_0_95"/>
          <p:cNvSpPr/>
          <p:nvPr/>
        </p:nvSpPr>
        <p:spPr>
          <a:xfrm>
            <a:off x="7291137" y="2590879"/>
            <a:ext cx="3515400" cy="2015100"/>
          </a:xfrm>
          <a:prstGeom prst="rect">
            <a:avLst/>
          </a:prstGeom>
          <a:noFill/>
          <a:ln w="282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2" name="Google Shape;312;g12b8a2e4b00_0_95"/>
          <p:cNvSpPr/>
          <p:nvPr/>
        </p:nvSpPr>
        <p:spPr>
          <a:xfrm>
            <a:off x="7166811" y="2085476"/>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3" name="Google Shape;313;g12b8a2e4b00_0_95"/>
          <p:cNvSpPr/>
          <p:nvPr/>
        </p:nvSpPr>
        <p:spPr>
          <a:xfrm>
            <a:off x="7656095" y="2085475"/>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4" name="Google Shape;314;g12b8a2e4b00_0_95"/>
          <p:cNvSpPr/>
          <p:nvPr/>
        </p:nvSpPr>
        <p:spPr>
          <a:xfrm>
            <a:off x="8157411" y="2085474"/>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5" name="Google Shape;315;g12b8a2e4b00_0_95"/>
          <p:cNvSpPr/>
          <p:nvPr/>
        </p:nvSpPr>
        <p:spPr>
          <a:xfrm>
            <a:off x="8646695" y="2085473"/>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6" name="Google Shape;316;g12b8a2e4b00_0_95"/>
          <p:cNvSpPr/>
          <p:nvPr/>
        </p:nvSpPr>
        <p:spPr>
          <a:xfrm>
            <a:off x="9148011" y="2085470"/>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7" name="Google Shape;317;g12b8a2e4b00_0_95"/>
          <p:cNvSpPr/>
          <p:nvPr/>
        </p:nvSpPr>
        <p:spPr>
          <a:xfrm>
            <a:off x="9637295" y="2085469"/>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8" name="Google Shape;318;g12b8a2e4b00_0_95"/>
          <p:cNvSpPr/>
          <p:nvPr/>
        </p:nvSpPr>
        <p:spPr>
          <a:xfrm>
            <a:off x="10138611" y="2085468"/>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9" name="Google Shape;319;g12b8a2e4b00_0_95"/>
          <p:cNvSpPr/>
          <p:nvPr/>
        </p:nvSpPr>
        <p:spPr>
          <a:xfrm>
            <a:off x="10627895" y="2085467"/>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0" name="Google Shape;320;g12b8a2e4b00_0_95"/>
          <p:cNvSpPr/>
          <p:nvPr/>
        </p:nvSpPr>
        <p:spPr>
          <a:xfrm>
            <a:off x="7166811" y="4855169"/>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1" name="Google Shape;321;g12b8a2e4b00_0_95"/>
          <p:cNvSpPr/>
          <p:nvPr/>
        </p:nvSpPr>
        <p:spPr>
          <a:xfrm>
            <a:off x="7656095" y="4855168"/>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2" name="Google Shape;322;g12b8a2e4b00_0_95"/>
          <p:cNvSpPr/>
          <p:nvPr/>
        </p:nvSpPr>
        <p:spPr>
          <a:xfrm>
            <a:off x="8157411" y="4855167"/>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3" name="Google Shape;323;g12b8a2e4b00_0_95"/>
          <p:cNvSpPr/>
          <p:nvPr/>
        </p:nvSpPr>
        <p:spPr>
          <a:xfrm>
            <a:off x="8646695" y="4855166"/>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4" name="Google Shape;324;g12b8a2e4b00_0_95"/>
          <p:cNvSpPr/>
          <p:nvPr/>
        </p:nvSpPr>
        <p:spPr>
          <a:xfrm>
            <a:off x="9148011" y="4855163"/>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5" name="Google Shape;325;g12b8a2e4b00_0_95"/>
          <p:cNvSpPr/>
          <p:nvPr/>
        </p:nvSpPr>
        <p:spPr>
          <a:xfrm>
            <a:off x="9637295" y="4855162"/>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6" name="Google Shape;326;g12b8a2e4b00_0_95"/>
          <p:cNvSpPr/>
          <p:nvPr/>
        </p:nvSpPr>
        <p:spPr>
          <a:xfrm>
            <a:off x="10138611" y="4855161"/>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7" name="Google Shape;327;g12b8a2e4b00_0_95"/>
          <p:cNvSpPr/>
          <p:nvPr/>
        </p:nvSpPr>
        <p:spPr>
          <a:xfrm>
            <a:off x="10627895" y="4855160"/>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8" name="Google Shape;328;g12b8a2e4b00_0_95"/>
          <p:cNvSpPr/>
          <p:nvPr/>
        </p:nvSpPr>
        <p:spPr>
          <a:xfrm>
            <a:off x="6807869" y="2603280"/>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9" name="Google Shape;329;g12b8a2e4b00_0_95"/>
          <p:cNvSpPr/>
          <p:nvPr/>
        </p:nvSpPr>
        <p:spPr>
          <a:xfrm>
            <a:off x="6807869" y="3060358"/>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0" name="Google Shape;330;g12b8a2e4b00_0_95"/>
          <p:cNvSpPr/>
          <p:nvPr/>
        </p:nvSpPr>
        <p:spPr>
          <a:xfrm>
            <a:off x="6807869" y="3517436"/>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1" name="Google Shape;331;g12b8a2e4b00_0_95"/>
          <p:cNvSpPr/>
          <p:nvPr/>
        </p:nvSpPr>
        <p:spPr>
          <a:xfrm>
            <a:off x="6807869" y="3974514"/>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2" name="Google Shape;332;g12b8a2e4b00_0_95"/>
          <p:cNvSpPr/>
          <p:nvPr/>
        </p:nvSpPr>
        <p:spPr>
          <a:xfrm>
            <a:off x="6807869" y="4431592"/>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3" name="Google Shape;333;g12b8a2e4b00_0_95"/>
          <p:cNvSpPr/>
          <p:nvPr/>
        </p:nvSpPr>
        <p:spPr>
          <a:xfrm>
            <a:off x="11041162" y="2559923"/>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4" name="Google Shape;334;g12b8a2e4b00_0_95"/>
          <p:cNvSpPr/>
          <p:nvPr/>
        </p:nvSpPr>
        <p:spPr>
          <a:xfrm>
            <a:off x="11041162" y="3017001"/>
            <a:ext cx="248700" cy="248700"/>
          </a:xfrm>
          <a:prstGeom prst="ellipse">
            <a:avLst/>
          </a:prstGeom>
          <a:solidFill>
            <a:srgbClr val="DA39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5" name="Google Shape;335;g12b8a2e4b00_0_95"/>
          <p:cNvSpPr/>
          <p:nvPr/>
        </p:nvSpPr>
        <p:spPr>
          <a:xfrm>
            <a:off x="11041162" y="3474079"/>
            <a:ext cx="248700" cy="248700"/>
          </a:xfrm>
          <a:prstGeom prst="ellipse">
            <a:avLst/>
          </a:prstGeom>
          <a:solidFill>
            <a:srgbClr val="DA39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6" name="Google Shape;336;g12b8a2e4b00_0_95"/>
          <p:cNvSpPr/>
          <p:nvPr/>
        </p:nvSpPr>
        <p:spPr>
          <a:xfrm>
            <a:off x="11041162" y="3931157"/>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7" name="Google Shape;337;g12b8a2e4b00_0_95"/>
          <p:cNvSpPr/>
          <p:nvPr/>
        </p:nvSpPr>
        <p:spPr>
          <a:xfrm>
            <a:off x="11041162" y="4388235"/>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8" name="Google Shape;338;g12b8a2e4b00_0_95"/>
          <p:cNvSpPr/>
          <p:nvPr/>
        </p:nvSpPr>
        <p:spPr>
          <a:xfrm>
            <a:off x="6950607" y="5170183"/>
            <a:ext cx="248700" cy="2487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9" name="Google Shape;339;g12b8a2e4b00_0_95"/>
          <p:cNvSpPr/>
          <p:nvPr/>
        </p:nvSpPr>
        <p:spPr>
          <a:xfrm>
            <a:off x="7439891" y="5170182"/>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0" name="Google Shape;340;g12b8a2e4b00_0_95"/>
          <p:cNvSpPr/>
          <p:nvPr/>
        </p:nvSpPr>
        <p:spPr>
          <a:xfrm>
            <a:off x="7941207" y="5170181"/>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1" name="Google Shape;341;g12b8a2e4b00_0_95"/>
          <p:cNvSpPr/>
          <p:nvPr/>
        </p:nvSpPr>
        <p:spPr>
          <a:xfrm>
            <a:off x="8538516" y="5170180"/>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2" name="Google Shape;342;g12b8a2e4b00_0_95"/>
          <p:cNvSpPr/>
          <p:nvPr/>
        </p:nvSpPr>
        <p:spPr>
          <a:xfrm>
            <a:off x="8931807" y="5170177"/>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3" name="Google Shape;343;g12b8a2e4b00_0_95"/>
          <p:cNvSpPr/>
          <p:nvPr/>
        </p:nvSpPr>
        <p:spPr>
          <a:xfrm>
            <a:off x="9421091" y="5170176"/>
            <a:ext cx="248700" cy="2487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4" name="Google Shape;344;g12b8a2e4b00_0_95"/>
          <p:cNvSpPr/>
          <p:nvPr/>
        </p:nvSpPr>
        <p:spPr>
          <a:xfrm>
            <a:off x="9922407" y="5170175"/>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5" name="Google Shape;345;g12b8a2e4b00_0_95"/>
          <p:cNvSpPr/>
          <p:nvPr/>
        </p:nvSpPr>
        <p:spPr>
          <a:xfrm>
            <a:off x="10411691" y="5170174"/>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6" name="Google Shape;346;g12b8a2e4b00_0_95"/>
          <p:cNvSpPr/>
          <p:nvPr/>
        </p:nvSpPr>
        <p:spPr>
          <a:xfrm>
            <a:off x="6565975" y="2850452"/>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7" name="Google Shape;347;g12b8a2e4b00_0_95"/>
          <p:cNvSpPr/>
          <p:nvPr/>
        </p:nvSpPr>
        <p:spPr>
          <a:xfrm>
            <a:off x="6565975" y="3307530"/>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8" name="Google Shape;348;g12b8a2e4b00_0_95"/>
          <p:cNvSpPr/>
          <p:nvPr/>
        </p:nvSpPr>
        <p:spPr>
          <a:xfrm>
            <a:off x="6565975" y="3764608"/>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9" name="Google Shape;349;g12b8a2e4b00_0_95"/>
          <p:cNvSpPr/>
          <p:nvPr/>
        </p:nvSpPr>
        <p:spPr>
          <a:xfrm>
            <a:off x="6565975" y="4221686"/>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0" name="Google Shape;350;g12b8a2e4b00_0_95"/>
          <p:cNvSpPr/>
          <p:nvPr/>
        </p:nvSpPr>
        <p:spPr>
          <a:xfrm>
            <a:off x="6565975" y="4678764"/>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1" name="Google Shape;351;g12b8a2e4b00_0_95"/>
          <p:cNvSpPr txBox="1"/>
          <p:nvPr/>
        </p:nvSpPr>
        <p:spPr>
          <a:xfrm>
            <a:off x="7875492" y="1367075"/>
            <a:ext cx="2361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a:solidFill>
                  <a:schemeClr val="dk2"/>
                </a:solidFill>
                <a:latin typeface="Proxima Nova"/>
                <a:ea typeface="Proxima Nova"/>
                <a:cs typeface="Proxima Nova"/>
                <a:sym typeface="Proxima Nova"/>
              </a:rPr>
              <a:t>PARTIES </a:t>
            </a:r>
            <a:endParaRPr sz="2400" b="1" i="0" u="none" strike="noStrike" cap="none">
              <a:solidFill>
                <a:schemeClr val="dk2"/>
              </a:solidFill>
              <a:latin typeface="Proxima Nova"/>
              <a:ea typeface="Proxima Nova"/>
              <a:cs typeface="Proxima Nova"/>
              <a:sym typeface="Proxima Nova"/>
            </a:endParaRPr>
          </a:p>
        </p:txBody>
      </p:sp>
      <p:sp>
        <p:nvSpPr>
          <p:cNvPr id="352" name="Google Shape;352;g12b8a2e4b00_0_95"/>
          <p:cNvSpPr txBox="1"/>
          <p:nvPr/>
        </p:nvSpPr>
        <p:spPr>
          <a:xfrm>
            <a:off x="8130531" y="5648800"/>
            <a:ext cx="1836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a:solidFill>
                  <a:schemeClr val="dk1"/>
                </a:solidFill>
                <a:latin typeface="Proxima Nova"/>
                <a:ea typeface="Proxima Nova"/>
                <a:cs typeface="Proxima Nova"/>
                <a:sym typeface="Proxima Nova"/>
              </a:rPr>
              <a:t>OBSERVERS</a:t>
            </a:r>
            <a:endParaRPr sz="2000" b="1" i="0" u="none" strike="noStrike" cap="none">
              <a:solidFill>
                <a:schemeClr val="dk1"/>
              </a:solidFill>
              <a:latin typeface="Proxima Nova"/>
              <a:ea typeface="Proxima Nova"/>
              <a:cs typeface="Proxima Nova"/>
              <a:sym typeface="Proxima Nova"/>
            </a:endParaRPr>
          </a:p>
        </p:txBody>
      </p:sp>
      <p:sp>
        <p:nvSpPr>
          <p:cNvPr id="353" name="Google Shape;353;g12b8a2e4b00_0_95"/>
          <p:cNvSpPr txBox="1"/>
          <p:nvPr/>
        </p:nvSpPr>
        <p:spPr>
          <a:xfrm rot="5400000">
            <a:off x="10240175" y="3426374"/>
            <a:ext cx="29994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a:solidFill>
                  <a:schemeClr val="accent5"/>
                </a:solidFill>
                <a:latin typeface="Proxima Nova"/>
                <a:ea typeface="Proxima Nova"/>
                <a:cs typeface="Proxima Nova"/>
                <a:sym typeface="Proxima Nova"/>
              </a:rPr>
              <a:t>CO-FACILITATORS</a:t>
            </a:r>
            <a:endParaRPr sz="2200" b="1" i="0" u="none" strike="noStrike" cap="none">
              <a:solidFill>
                <a:schemeClr val="accent5"/>
              </a:solidFill>
              <a:latin typeface="Proxima Nova"/>
              <a:ea typeface="Proxima Nova"/>
              <a:cs typeface="Proxima Nova"/>
              <a:sym typeface="Proxima Nova"/>
            </a:endParaRPr>
          </a:p>
        </p:txBody>
      </p:sp>
    </p:spTree>
    <p:extLst>
      <p:ext uri="{BB962C8B-B14F-4D97-AF65-F5344CB8AC3E}">
        <p14:creationId xmlns:p14="http://schemas.microsoft.com/office/powerpoint/2010/main" val="24053846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43" descr="No photo description available."/>
          <p:cNvPicPr preferRelativeResize="0"/>
          <p:nvPr/>
        </p:nvPicPr>
        <p:blipFill rotWithShape="1">
          <a:blip r:embed="rId3">
            <a:alphaModFix/>
          </a:blip>
          <a:srcRect/>
          <a:stretch/>
        </p:blipFill>
        <p:spPr>
          <a:xfrm>
            <a:off x="8021" y="0"/>
            <a:ext cx="12192000" cy="6858000"/>
          </a:xfrm>
          <a:prstGeom prst="rect">
            <a:avLst/>
          </a:prstGeom>
          <a:noFill/>
          <a:ln>
            <a:noFill/>
          </a:ln>
        </p:spPr>
      </p:pic>
      <p:sp>
        <p:nvSpPr>
          <p:cNvPr id="373" name="Google Shape;373;p43"/>
          <p:cNvSpPr txBox="1">
            <a:spLocks noGrp="1"/>
          </p:cNvSpPr>
          <p:nvPr>
            <p:ph type="title"/>
          </p:nvPr>
        </p:nvSpPr>
        <p:spPr>
          <a:xfrm>
            <a:off x="457200" y="5213736"/>
            <a:ext cx="7886700" cy="132556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F2F2F2"/>
              </a:buClr>
              <a:buSzPct val="100000"/>
              <a:buFont typeface="Arial Black"/>
              <a:buNone/>
            </a:pPr>
            <a:r>
              <a:rPr lang="en-US">
                <a:solidFill>
                  <a:srgbClr val="F2F2F2"/>
                </a:solidFill>
              </a:rPr>
              <a:t>CHI-MIIGWECH</a:t>
            </a:r>
            <a:br>
              <a:rPr lang="en-US">
                <a:solidFill>
                  <a:srgbClr val="F2F2F2"/>
                </a:solidFill>
              </a:rPr>
            </a:br>
            <a:br>
              <a:rPr lang="en-US">
                <a:solidFill>
                  <a:srgbClr val="F2F2F2"/>
                </a:solidFill>
              </a:rPr>
            </a:br>
            <a:r>
              <a:rPr lang="en-US">
                <a:solidFill>
                  <a:srgbClr val="F2F2F2"/>
                </a:solidFill>
              </a:rPr>
              <a:t>QUESTIONS?</a:t>
            </a:r>
            <a:br>
              <a:rPr lang="en-US">
                <a:solidFill>
                  <a:srgbClr val="F2F2F2"/>
                </a:solidFill>
              </a:rPr>
            </a:br>
            <a:endParaRPr>
              <a:solidFill>
                <a:srgbClr val="F2F2F2"/>
              </a:solidFill>
            </a:endParaRPr>
          </a:p>
        </p:txBody>
      </p:sp>
      <p:sp>
        <p:nvSpPr>
          <p:cNvPr id="374" name="Google Shape;374;p43"/>
          <p:cNvSpPr txBox="1"/>
          <p:nvPr/>
        </p:nvSpPr>
        <p:spPr>
          <a:xfrm>
            <a:off x="8021" y="6400800"/>
            <a:ext cx="676928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ndara"/>
                <a:ea typeface="Candara"/>
                <a:cs typeface="Candara"/>
                <a:sym typeface="Candara"/>
              </a:rPr>
              <a:t>Lake Dalrymple, Ontario</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160681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924468"/>
            <a:ext cx="10614526" cy="1050758"/>
          </a:xfrm>
        </p:spPr>
        <p:txBody>
          <a:bodyPr>
            <a:noAutofit/>
          </a:bodyPr>
          <a:lstStyle/>
          <a:p>
            <a:r>
              <a:rPr lang="en-US" sz="8800" b="1">
                <a:solidFill>
                  <a:schemeClr val="bg1"/>
                </a:solidFill>
                <a:cs typeface="Calibri Light"/>
              </a:rPr>
              <a:t>Q&amp;A</a:t>
            </a:r>
            <a:endParaRPr lang="en-US"/>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Tree>
    <p:extLst>
      <p:ext uri="{BB962C8B-B14F-4D97-AF65-F5344CB8AC3E}">
        <p14:creationId xmlns:p14="http://schemas.microsoft.com/office/powerpoint/2010/main" val="1328526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991310"/>
            <a:ext cx="10614526" cy="1050758"/>
          </a:xfrm>
        </p:spPr>
        <p:txBody>
          <a:bodyPr>
            <a:noAutofit/>
          </a:bodyPr>
          <a:lstStyle/>
          <a:p>
            <a:r>
              <a:rPr lang="en-US" sz="7200" b="1">
                <a:solidFill>
                  <a:schemeClr val="bg1"/>
                </a:solidFill>
                <a:ea typeface="+mj-lt"/>
                <a:cs typeface="+mj-lt"/>
              </a:rPr>
              <a:t>NDCs and UNDPs Climate Promise</a:t>
            </a:r>
            <a:r>
              <a:rPr lang="en-US">
                <a:ea typeface="+mj-lt"/>
                <a:cs typeface="+mj-lt"/>
              </a:rPr>
              <a:t> </a:t>
            </a:r>
            <a:endParaRPr lang="en-US">
              <a:cs typeface="Calibri Light"/>
            </a:endParaRPr>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
        <p:nvSpPr>
          <p:cNvPr id="7" name="Subtitle 2">
            <a:extLst>
              <a:ext uri="{FF2B5EF4-FFF2-40B4-BE49-F238E27FC236}">
                <a16:creationId xmlns:a16="http://schemas.microsoft.com/office/drawing/2014/main" id="{81B18FBE-299B-CC3A-AB42-6CF684218EC2}"/>
              </a:ext>
            </a:extLst>
          </p:cNvPr>
          <p:cNvSpPr>
            <a:spLocks noGrp="1"/>
          </p:cNvSpPr>
          <p:nvPr>
            <p:ph type="subTitle" idx="1"/>
          </p:nvPr>
        </p:nvSpPr>
        <p:spPr>
          <a:xfrm>
            <a:off x="1764632" y="3174248"/>
            <a:ext cx="8649368" cy="519447"/>
          </a:xfrm>
        </p:spPr>
        <p:txBody>
          <a:bodyPr vert="horz" lIns="91440" tIns="45720" rIns="91440" bIns="45720" rtlCol="0" anchor="t">
            <a:noAutofit/>
          </a:bodyPr>
          <a:lstStyle/>
          <a:p>
            <a:r>
              <a:rPr lang="en-US" sz="3600" b="1">
                <a:ea typeface="+mn-lt"/>
                <a:cs typeface="+mn-lt"/>
              </a:rPr>
              <a:t>Sameera </a:t>
            </a:r>
            <a:r>
              <a:rPr lang="en-US" sz="3600" b="1" err="1">
                <a:ea typeface="+mn-lt"/>
                <a:cs typeface="+mn-lt"/>
              </a:rPr>
              <a:t>Savarala</a:t>
            </a:r>
            <a:r>
              <a:rPr lang="en-US" sz="3600" b="1">
                <a:ea typeface="+mn-lt"/>
                <a:cs typeface="+mn-lt"/>
              </a:rPr>
              <a:t>, Verania Chao Lorenzo Eguren</a:t>
            </a:r>
            <a:r>
              <a:rPr lang="en-US" sz="3600">
                <a:ea typeface="+mn-lt"/>
                <a:cs typeface="+mn-lt"/>
              </a:rPr>
              <a:t>, UNDP Climate Strategy and Policies Team </a:t>
            </a:r>
            <a:endParaRPr lang="en-US"/>
          </a:p>
          <a:p>
            <a:pPr>
              <a:spcBef>
                <a:spcPct val="0"/>
              </a:spcBef>
            </a:pPr>
            <a:endParaRPr lang="en-US"/>
          </a:p>
        </p:txBody>
      </p:sp>
      <p:sp>
        <p:nvSpPr>
          <p:cNvPr id="3" name="TextBox 2">
            <a:extLst>
              <a:ext uri="{FF2B5EF4-FFF2-40B4-BE49-F238E27FC236}">
                <a16:creationId xmlns:a16="http://schemas.microsoft.com/office/drawing/2014/main" id="{09D5EE08-9B7D-AB7B-09F1-5694EA5994B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F4E47147-A2B0-4EC0-9798-DC3A4879853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6873860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FB979-D1D9-48FB-8C7E-CC53A14B1F16}"/>
              </a:ext>
            </a:extLst>
          </p:cNvPr>
          <p:cNvSpPr>
            <a:spLocks noGrp="1"/>
          </p:cNvSpPr>
          <p:nvPr>
            <p:ph type="title"/>
          </p:nvPr>
        </p:nvSpPr>
        <p:spPr>
          <a:xfrm>
            <a:off x="305751" y="1422537"/>
            <a:ext cx="5058225" cy="4778238"/>
          </a:xfrm>
        </p:spPr>
        <p:txBody>
          <a:bodyPr vert="horz" lIns="91440" tIns="45720" rIns="91440" bIns="45720" rtlCol="0" anchor="t">
            <a:normAutofit/>
          </a:bodyPr>
          <a:lstStyle/>
          <a:p>
            <a:br>
              <a:rPr lang="en-US" sz="2000">
                <a:solidFill>
                  <a:schemeClr val="tx1"/>
                </a:solidFill>
                <a:latin typeface="+mj-lt"/>
                <a:cs typeface="+mj-cs"/>
              </a:rPr>
            </a:br>
            <a:r>
              <a:rPr lang="en-US" sz="2500">
                <a:solidFill>
                  <a:schemeClr val="tx1"/>
                </a:solidFill>
                <a:latin typeface="+mj-lt"/>
                <a:cs typeface="+mj-cs"/>
              </a:rPr>
              <a:t>NDC101: Nationally Determined Contributions, Paris Agreement and Social Inclusion in the UNDP Climate Promise</a:t>
            </a:r>
            <a:br>
              <a:rPr lang="en-US" sz="2000">
                <a:solidFill>
                  <a:schemeClr val="tx1"/>
                </a:solidFill>
                <a:latin typeface="+mj-lt"/>
                <a:cs typeface="+mj-cs"/>
              </a:rPr>
            </a:br>
            <a:br>
              <a:rPr lang="en-US" sz="2000" b="0">
                <a:solidFill>
                  <a:schemeClr val="tx1"/>
                </a:solidFill>
                <a:latin typeface="+mj-lt"/>
                <a:cs typeface="+mj-cs"/>
              </a:rPr>
            </a:br>
            <a:r>
              <a:rPr lang="en-US" sz="1800" b="0">
                <a:solidFill>
                  <a:schemeClr val="tx1"/>
                </a:solidFill>
                <a:latin typeface="+mj-lt"/>
                <a:cs typeface="+mj-cs"/>
              </a:rPr>
              <a:t>Sameera </a:t>
            </a:r>
            <a:r>
              <a:rPr lang="en-US" sz="1800" b="0" err="1">
                <a:solidFill>
                  <a:schemeClr val="tx1"/>
                </a:solidFill>
                <a:latin typeface="+mj-lt"/>
                <a:cs typeface="+mj-cs"/>
              </a:rPr>
              <a:t>Savarala</a:t>
            </a:r>
            <a:r>
              <a:rPr lang="en-US" sz="1800" b="0">
                <a:solidFill>
                  <a:schemeClr val="tx1"/>
                </a:solidFill>
                <a:latin typeface="+mj-lt"/>
                <a:cs typeface="+mj-cs"/>
              </a:rPr>
              <a:t>, </a:t>
            </a:r>
            <a:r>
              <a:rPr lang="en-US" sz="1800" b="0" err="1">
                <a:solidFill>
                  <a:schemeClr val="tx1"/>
                </a:solidFill>
                <a:latin typeface="+mj-lt"/>
                <a:cs typeface="+mj-cs"/>
              </a:rPr>
              <a:t>Programme</a:t>
            </a:r>
            <a:r>
              <a:rPr lang="en-US" sz="1800" b="0">
                <a:solidFill>
                  <a:schemeClr val="tx1"/>
                </a:solidFill>
                <a:latin typeface="+mj-lt"/>
                <a:cs typeface="+mj-cs"/>
              </a:rPr>
              <a:t> Specialist, </a:t>
            </a:r>
            <a:br>
              <a:rPr lang="en-US" sz="1800" b="0">
                <a:latin typeface="+mj-lt"/>
                <a:cs typeface="+mj-cs"/>
              </a:rPr>
            </a:br>
            <a:r>
              <a:rPr lang="en-US" sz="1800" b="0">
                <a:solidFill>
                  <a:schemeClr val="tx1"/>
                </a:solidFill>
                <a:latin typeface="+mj-lt"/>
                <a:cs typeface="+mj-cs"/>
              </a:rPr>
              <a:t>Climate Strategies and Policy Team</a:t>
            </a:r>
            <a:br>
              <a:rPr lang="en-US" sz="1800" b="0">
                <a:latin typeface="+mj-lt"/>
                <a:cs typeface="+mj-cs"/>
              </a:rPr>
            </a:br>
            <a:br>
              <a:rPr lang="en-US" sz="1800" b="0">
                <a:latin typeface="+mj-lt"/>
                <a:cs typeface="+mj-cs"/>
              </a:rPr>
            </a:br>
            <a:r>
              <a:rPr lang="en-US" sz="1800" b="0">
                <a:solidFill>
                  <a:schemeClr val="tx1"/>
                </a:solidFill>
                <a:latin typeface="+mj-lt"/>
                <a:cs typeface="+mj-cs"/>
              </a:rPr>
              <a:t>Verania Chao, </a:t>
            </a:r>
            <a:r>
              <a:rPr lang="en-US" sz="1800" b="0" err="1">
                <a:solidFill>
                  <a:schemeClr val="tx1"/>
                </a:solidFill>
                <a:latin typeface="+mj-lt"/>
                <a:cs typeface="+mj-cs"/>
              </a:rPr>
              <a:t>Programme</a:t>
            </a:r>
            <a:r>
              <a:rPr lang="en-US" sz="1800" b="0">
                <a:solidFill>
                  <a:schemeClr val="tx1"/>
                </a:solidFill>
                <a:latin typeface="+mj-lt"/>
                <a:cs typeface="+mj-cs"/>
              </a:rPr>
              <a:t> Specialist, </a:t>
            </a:r>
            <a:br>
              <a:rPr lang="en-US" sz="1800" b="0">
                <a:latin typeface="+mj-lt"/>
                <a:cs typeface="+mj-cs"/>
              </a:rPr>
            </a:br>
            <a:r>
              <a:rPr lang="en-US" sz="1800" b="0">
                <a:solidFill>
                  <a:schemeClr val="tx1"/>
                </a:solidFill>
                <a:latin typeface="+mj-lt"/>
                <a:cs typeface="+mj-cs"/>
              </a:rPr>
              <a:t>Climate Strategies and Policy Team</a:t>
            </a:r>
            <a:br>
              <a:rPr lang="en-US" sz="1800" b="0">
                <a:latin typeface="+mj-lt"/>
                <a:cs typeface="+mj-cs"/>
              </a:rPr>
            </a:br>
            <a:br>
              <a:rPr lang="en-US" sz="1800" b="0">
                <a:latin typeface="+mj-lt"/>
                <a:cs typeface="+mj-cs"/>
              </a:rPr>
            </a:br>
            <a:r>
              <a:rPr lang="en-US" sz="1800" b="0">
                <a:solidFill>
                  <a:schemeClr val="tx1"/>
                </a:solidFill>
                <a:latin typeface="+mj-lt"/>
                <a:cs typeface="+mj-cs"/>
              </a:rPr>
              <a:t>Lorenzo Eguren, Regional Country Coordinator, Climate Strategies and Policy Team</a:t>
            </a:r>
            <a:endParaRPr lang="en-US" sz="1800" b="0">
              <a:solidFill>
                <a:schemeClr val="tx1"/>
              </a:solidFill>
              <a:latin typeface="+mj-lt"/>
              <a:cs typeface="Arial"/>
            </a:endParaRPr>
          </a:p>
        </p:txBody>
      </p:sp>
      <p:pic>
        <p:nvPicPr>
          <p:cNvPr id="5" name="Picture 4" descr="A group of people sitting at a table&#10;&#10;Description automatically generated with low confidence">
            <a:extLst>
              <a:ext uri="{FF2B5EF4-FFF2-40B4-BE49-F238E27FC236}">
                <a16:creationId xmlns:a16="http://schemas.microsoft.com/office/drawing/2014/main" id="{5DCCF40A-7D3E-48CA-1553-9F1934B13EB9}"/>
              </a:ext>
            </a:extLst>
          </p:cNvPr>
          <p:cNvPicPr>
            <a:picLocks noChangeAspect="1"/>
          </p:cNvPicPr>
          <p:nvPr/>
        </p:nvPicPr>
        <p:blipFill rotWithShape="1">
          <a:blip r:embed="rId3">
            <a:duotone>
              <a:prstClr val="black"/>
              <a:prstClr val="white"/>
            </a:duotone>
          </a:blip>
          <a:srcRect l="13603" r="45102" b="1"/>
          <a:stretch/>
        </p:blipFill>
        <p:spPr>
          <a:xfrm>
            <a:off x="5326408" y="10"/>
            <a:ext cx="6865592" cy="6857990"/>
          </a:xfrm>
          <a:custGeom>
            <a:avLst/>
            <a:gdLst/>
            <a:ahLst/>
            <a:cxnLst/>
            <a:rect l="l" t="t" r="r" b="b"/>
            <a:pathLst>
              <a:path w="6865592" h="6858000">
                <a:moveTo>
                  <a:pt x="3068432" y="0"/>
                </a:moveTo>
                <a:lnTo>
                  <a:pt x="6865592" y="0"/>
                </a:lnTo>
                <a:lnTo>
                  <a:pt x="6865592" y="6858000"/>
                </a:lnTo>
                <a:lnTo>
                  <a:pt x="3068431" y="6858000"/>
                </a:lnTo>
                <a:lnTo>
                  <a:pt x="3064426" y="6854853"/>
                </a:lnTo>
                <a:cubicBezTo>
                  <a:pt x="2077725" y="6040555"/>
                  <a:pt x="1448804" y="4808224"/>
                  <a:pt x="1448804" y="3429000"/>
                </a:cubicBezTo>
                <a:cubicBezTo>
                  <a:pt x="1448804" y="2049777"/>
                  <a:pt x="2077725" y="817446"/>
                  <a:pt x="3064426" y="3148"/>
                </a:cubicBezTo>
                <a:close/>
                <a:moveTo>
                  <a:pt x="1056707" y="0"/>
                </a:moveTo>
                <a:lnTo>
                  <a:pt x="2472663" y="0"/>
                </a:lnTo>
                <a:lnTo>
                  <a:pt x="2400426" y="75768"/>
                </a:lnTo>
                <a:cubicBezTo>
                  <a:pt x="1595468" y="961418"/>
                  <a:pt x="1104860" y="2137915"/>
                  <a:pt x="1104860" y="3429000"/>
                </a:cubicBezTo>
                <a:cubicBezTo>
                  <a:pt x="1104860" y="4720086"/>
                  <a:pt x="1595468" y="5896583"/>
                  <a:pt x="2400426" y="6782233"/>
                </a:cubicBezTo>
                <a:lnTo>
                  <a:pt x="2472663" y="6858000"/>
                </a:lnTo>
                <a:lnTo>
                  <a:pt x="1056707" y="6858000"/>
                </a:lnTo>
                <a:lnTo>
                  <a:pt x="1040415" y="6835090"/>
                </a:lnTo>
                <a:cubicBezTo>
                  <a:pt x="383550" y="5862802"/>
                  <a:pt x="0" y="4690693"/>
                  <a:pt x="0" y="3429000"/>
                </a:cubicBezTo>
                <a:cubicBezTo>
                  <a:pt x="0" y="2167308"/>
                  <a:pt x="383550" y="995199"/>
                  <a:pt x="1040415" y="22911"/>
                </a:cubicBezTo>
                <a:close/>
              </a:path>
            </a:pathLst>
          </a:custGeom>
          <a:solidFill>
            <a:schemeClr val="accent1"/>
          </a:solidFill>
        </p:spPr>
      </p:pic>
      <p:sp>
        <p:nvSpPr>
          <p:cNvPr id="37" name="Freeform: Shape 36">
            <a:extLst>
              <a:ext uri="{FF2B5EF4-FFF2-40B4-BE49-F238E27FC236}">
                <a16:creationId xmlns:a16="http://schemas.microsoft.com/office/drawing/2014/main" id="{ABB34BBC-69D7-4906-8E5B-64C9EE038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26408"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321303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Process 3">
            <a:extLst>
              <a:ext uri="{FF2B5EF4-FFF2-40B4-BE49-F238E27FC236}">
                <a16:creationId xmlns:a16="http://schemas.microsoft.com/office/drawing/2014/main" id="{4C3C4EC0-B683-CCCD-9E90-F5F5BE50E013}"/>
              </a:ext>
            </a:extLst>
          </p:cNvPr>
          <p:cNvSpPr/>
          <p:nvPr/>
        </p:nvSpPr>
        <p:spPr>
          <a:xfrm>
            <a:off x="1698171" y="1380931"/>
            <a:ext cx="9112584" cy="3854105"/>
          </a:xfrm>
          <a:prstGeom prst="flowChartProcess">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Flowchart: Process 17">
            <a:extLst>
              <a:ext uri="{FF2B5EF4-FFF2-40B4-BE49-F238E27FC236}">
                <a16:creationId xmlns:a16="http://schemas.microsoft.com/office/drawing/2014/main" id="{0E5E873F-4B77-DC3D-912E-B68BC9C043B5}"/>
              </a:ext>
            </a:extLst>
          </p:cNvPr>
          <p:cNvSpPr/>
          <p:nvPr/>
        </p:nvSpPr>
        <p:spPr>
          <a:xfrm>
            <a:off x="10761012" y="1380931"/>
            <a:ext cx="809932" cy="3827623"/>
          </a:xfrm>
          <a:prstGeom prst="flowChartProcess">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Flowchart: Process 10">
            <a:extLst>
              <a:ext uri="{FF2B5EF4-FFF2-40B4-BE49-F238E27FC236}">
                <a16:creationId xmlns:a16="http://schemas.microsoft.com/office/drawing/2014/main" id="{FACE50EE-9E74-790A-F284-308D12402BF9}"/>
              </a:ext>
            </a:extLst>
          </p:cNvPr>
          <p:cNvSpPr/>
          <p:nvPr/>
        </p:nvSpPr>
        <p:spPr>
          <a:xfrm>
            <a:off x="0" y="1161570"/>
            <a:ext cx="2934712" cy="5663681"/>
          </a:xfrm>
          <a:prstGeom prst="flowChartProcess">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4" name="Graphic 23" descr="Bullseye with solid fill">
            <a:extLst>
              <a:ext uri="{FF2B5EF4-FFF2-40B4-BE49-F238E27FC236}">
                <a16:creationId xmlns:a16="http://schemas.microsoft.com/office/drawing/2014/main" id="{2F7FE15F-A109-32F7-4778-14F5F5BD0E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0755" y="1474325"/>
            <a:ext cx="636608" cy="636608"/>
          </a:xfrm>
          <a:prstGeom prst="rect">
            <a:avLst/>
          </a:prstGeom>
        </p:spPr>
      </p:pic>
      <p:sp>
        <p:nvSpPr>
          <p:cNvPr id="25" name="TextBox 24">
            <a:extLst>
              <a:ext uri="{FF2B5EF4-FFF2-40B4-BE49-F238E27FC236}">
                <a16:creationId xmlns:a16="http://schemas.microsoft.com/office/drawing/2014/main" id="{E50A8015-E58A-FCDF-79D9-0CBE157A0B41}"/>
              </a:ext>
            </a:extLst>
          </p:cNvPr>
          <p:cNvSpPr txBox="1"/>
          <p:nvPr/>
        </p:nvSpPr>
        <p:spPr>
          <a:xfrm>
            <a:off x="3000716" y="1446836"/>
            <a:ext cx="7694292" cy="3693319"/>
          </a:xfrm>
          <a:prstGeom prst="rect">
            <a:avLst/>
          </a:prstGeom>
          <a:noFill/>
        </p:spPr>
        <p:txBody>
          <a:bodyPr wrap="square" rtlCol="0">
            <a:spAutoFit/>
          </a:bodyPr>
          <a:lstStyle/>
          <a:p>
            <a:pPr marL="285750" indent="-285750" algn="just">
              <a:buFont typeface="Arial" panose="020B0604020202020204" pitchFamily="34" charset="0"/>
              <a:buChar char="•"/>
            </a:pPr>
            <a:r>
              <a:rPr lang="en-GB"/>
              <a:t>Aims to limit global warming well below </a:t>
            </a:r>
            <a:r>
              <a:rPr lang="en-US" b="1">
                <a:solidFill>
                  <a:schemeClr val="accent4">
                    <a:lumMod val="75000"/>
                  </a:schemeClr>
                </a:solidFill>
              </a:rPr>
              <a:t>2°C</a:t>
            </a:r>
            <a:r>
              <a:rPr lang="en-US">
                <a:solidFill>
                  <a:schemeClr val="accent4">
                    <a:lumMod val="75000"/>
                  </a:schemeClr>
                </a:solidFill>
              </a:rPr>
              <a:t> </a:t>
            </a:r>
            <a:r>
              <a:rPr lang="en-US"/>
              <a:t>by 2100, preferably to </a:t>
            </a:r>
            <a:r>
              <a:rPr lang="en-US" b="1">
                <a:solidFill>
                  <a:schemeClr val="accent4">
                    <a:lumMod val="75000"/>
                  </a:schemeClr>
                </a:solidFill>
              </a:rPr>
              <a:t>1.5°C</a:t>
            </a:r>
            <a:r>
              <a:rPr lang="en-US">
                <a:solidFill>
                  <a:schemeClr val="accent4">
                    <a:lumMod val="75000"/>
                  </a:schemeClr>
                </a:solidFill>
              </a:rPr>
              <a:t> </a:t>
            </a:r>
            <a:r>
              <a:rPr lang="en-US"/>
              <a:t>compared to pre/industrial levels.</a:t>
            </a:r>
          </a:p>
          <a:p>
            <a:pPr marL="285750" indent="-285750" algn="just">
              <a:buFont typeface="Arial" panose="020B0604020202020204" pitchFamily="34" charset="0"/>
              <a:buChar char="•"/>
            </a:pPr>
            <a:endParaRPr lang="en-US"/>
          </a:p>
          <a:p>
            <a:pPr marL="285750" indent="-285750" algn="just">
              <a:buFont typeface="Arial" panose="020B0604020202020204" pitchFamily="34" charset="0"/>
              <a:buChar char="•"/>
            </a:pPr>
            <a:r>
              <a:rPr lang="en-US"/>
              <a:t>Established a process, known as “</a:t>
            </a:r>
            <a:r>
              <a:rPr lang="en-US" b="1">
                <a:solidFill>
                  <a:schemeClr val="accent4">
                    <a:lumMod val="75000"/>
                  </a:schemeClr>
                </a:solidFill>
              </a:rPr>
              <a:t>intended nationally determined contributions</a:t>
            </a:r>
            <a:r>
              <a:rPr lang="en-US"/>
              <a:t>, or INDCs” by which countries increase their efforts to reduce emissions and increase resilience over time to achieve the long-term temperature goal. </a:t>
            </a:r>
          </a:p>
          <a:p>
            <a:pPr marL="285750" indent="-285750" algn="just">
              <a:buFont typeface="Arial" panose="020B0604020202020204" pitchFamily="34" charset="0"/>
              <a:buChar char="•"/>
            </a:pPr>
            <a:endParaRPr lang="en-US"/>
          </a:p>
          <a:p>
            <a:pPr marL="285750" indent="-285750" algn="just">
              <a:buFont typeface="Arial" panose="020B0604020202020204" pitchFamily="34" charset="0"/>
              <a:buChar char="•"/>
            </a:pPr>
            <a:r>
              <a:rPr lang="en-US"/>
              <a:t>Countries have been requested to prepare, communicate, and implement subsequent NDCs every </a:t>
            </a:r>
            <a:r>
              <a:rPr lang="en-US" b="1">
                <a:solidFill>
                  <a:schemeClr val="accent4">
                    <a:lumMod val="75000"/>
                  </a:schemeClr>
                </a:solidFill>
              </a:rPr>
              <a:t>five</a:t>
            </a:r>
            <a:r>
              <a:rPr lang="en-US"/>
              <a:t> years.</a:t>
            </a:r>
          </a:p>
          <a:p>
            <a:pPr marL="285750" indent="-285750" algn="just">
              <a:buFont typeface="Arial" panose="020B0604020202020204" pitchFamily="34" charset="0"/>
              <a:buChar char="•"/>
            </a:pPr>
            <a:endParaRPr lang="en-US"/>
          </a:p>
          <a:p>
            <a:pPr marL="285750" indent="-285750" algn="just">
              <a:buFont typeface="Arial" panose="020B0604020202020204" pitchFamily="34" charset="0"/>
              <a:buChar char="•"/>
            </a:pPr>
            <a:r>
              <a:rPr lang="en-US"/>
              <a:t>Successive NDCs represent a </a:t>
            </a:r>
            <a:r>
              <a:rPr lang="en-US" b="1">
                <a:solidFill>
                  <a:schemeClr val="accent4">
                    <a:lumMod val="75000"/>
                  </a:schemeClr>
                </a:solidFill>
              </a:rPr>
              <a:t>progression beyond the current NDC </a:t>
            </a:r>
            <a:r>
              <a:rPr lang="en-US"/>
              <a:t>and reflect the Party’s highest possible ambition.</a:t>
            </a:r>
            <a:endParaRPr lang="es-ES"/>
          </a:p>
        </p:txBody>
      </p:sp>
      <p:pic>
        <p:nvPicPr>
          <p:cNvPr id="26" name="Graphic 25" descr="Earth globe: Americas with solid fill">
            <a:extLst>
              <a:ext uri="{FF2B5EF4-FFF2-40B4-BE49-F238E27FC236}">
                <a16:creationId xmlns:a16="http://schemas.microsoft.com/office/drawing/2014/main" id="{1A65D2EE-EA6E-253F-8BE7-41B50EF860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16543" y="2445151"/>
            <a:ext cx="636608" cy="636608"/>
          </a:xfrm>
          <a:prstGeom prst="rect">
            <a:avLst/>
          </a:prstGeom>
        </p:spPr>
      </p:pic>
      <p:sp>
        <p:nvSpPr>
          <p:cNvPr id="27" name="TextBox 26">
            <a:extLst>
              <a:ext uri="{FF2B5EF4-FFF2-40B4-BE49-F238E27FC236}">
                <a16:creationId xmlns:a16="http://schemas.microsoft.com/office/drawing/2014/main" id="{A60984DD-8524-8C8D-35B0-4A83487267DE}"/>
              </a:ext>
            </a:extLst>
          </p:cNvPr>
          <p:cNvSpPr txBox="1"/>
          <p:nvPr/>
        </p:nvSpPr>
        <p:spPr>
          <a:xfrm>
            <a:off x="405586" y="463046"/>
            <a:ext cx="10232021" cy="646331"/>
          </a:xfrm>
          <a:prstGeom prst="rect">
            <a:avLst/>
          </a:prstGeom>
          <a:noFill/>
        </p:spPr>
        <p:txBody>
          <a:bodyPr wrap="square" rtlCol="0">
            <a:spAutoFit/>
          </a:bodyPr>
          <a:lstStyle/>
          <a:p>
            <a:r>
              <a:rPr lang="en-US" sz="3600" b="1">
                <a:solidFill>
                  <a:schemeClr val="bg1"/>
                </a:solidFill>
                <a:effectLst/>
                <a:latin typeface="+mj-lt"/>
                <a:ea typeface="Roboto Lt"/>
                <a:cs typeface="Roboto Lt"/>
              </a:rPr>
              <a:t>The Paris Agreement &amp; the NDCs</a:t>
            </a:r>
            <a:endParaRPr lang="es-ES" sz="3600" b="1">
              <a:solidFill>
                <a:schemeClr val="bg1"/>
              </a:solidFill>
              <a:effectLst/>
              <a:latin typeface="+mj-lt"/>
              <a:ea typeface="Roboto Lt"/>
              <a:cs typeface="Roboto Lt"/>
            </a:endParaRPr>
          </a:p>
        </p:txBody>
      </p:sp>
      <p:cxnSp>
        <p:nvCxnSpPr>
          <p:cNvPr id="28" name="Straight Connector 27">
            <a:extLst>
              <a:ext uri="{FF2B5EF4-FFF2-40B4-BE49-F238E27FC236}">
                <a16:creationId xmlns:a16="http://schemas.microsoft.com/office/drawing/2014/main" id="{C3A2142F-3D3C-F749-AA37-16882EBDDCB9}"/>
              </a:ext>
            </a:extLst>
          </p:cNvPr>
          <p:cNvCxnSpPr>
            <a:cxnSpLocks/>
          </p:cNvCxnSpPr>
          <p:nvPr/>
        </p:nvCxnSpPr>
        <p:spPr>
          <a:xfrm>
            <a:off x="279918" y="979395"/>
            <a:ext cx="11700335" cy="7117"/>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Graphic 28" descr="Badge 5 with solid fill">
            <a:extLst>
              <a:ext uri="{FF2B5EF4-FFF2-40B4-BE49-F238E27FC236}">
                <a16:creationId xmlns:a16="http://schemas.microsoft.com/office/drawing/2014/main" id="{039E8E58-0A3F-328C-E23E-F661EB77AD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01698" y="3503457"/>
            <a:ext cx="636608" cy="636608"/>
          </a:xfrm>
          <a:prstGeom prst="rect">
            <a:avLst/>
          </a:prstGeom>
        </p:spPr>
      </p:pic>
      <p:pic>
        <p:nvPicPr>
          <p:cNvPr id="30" name="Graphic 29" descr="Bar graph with upward trend with solid fill">
            <a:extLst>
              <a:ext uri="{FF2B5EF4-FFF2-40B4-BE49-F238E27FC236}">
                <a16:creationId xmlns:a16="http://schemas.microsoft.com/office/drawing/2014/main" id="{CEDB96B2-5B01-17D4-760B-589C802E1A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04059" y="4423366"/>
            <a:ext cx="636608" cy="636608"/>
          </a:xfrm>
          <a:prstGeom prst="rect">
            <a:avLst/>
          </a:prstGeom>
        </p:spPr>
      </p:pic>
      <p:sp>
        <p:nvSpPr>
          <p:cNvPr id="31" name="TextBox 30">
            <a:extLst>
              <a:ext uri="{FF2B5EF4-FFF2-40B4-BE49-F238E27FC236}">
                <a16:creationId xmlns:a16="http://schemas.microsoft.com/office/drawing/2014/main" id="{A4D2A6A2-6F05-E75F-FE44-7CB78EBCAB76}"/>
              </a:ext>
            </a:extLst>
          </p:cNvPr>
          <p:cNvSpPr txBox="1"/>
          <p:nvPr/>
        </p:nvSpPr>
        <p:spPr>
          <a:xfrm>
            <a:off x="2942843" y="5331717"/>
            <a:ext cx="8157279" cy="369332"/>
          </a:xfrm>
          <a:prstGeom prst="rect">
            <a:avLst/>
          </a:prstGeom>
          <a:noFill/>
        </p:spPr>
        <p:txBody>
          <a:bodyPr wrap="square">
            <a:spAutoFit/>
          </a:bodyPr>
          <a:lstStyle/>
          <a:p>
            <a:r>
              <a:rPr lang="en-US"/>
              <a:t>If fully implemented, NDCs can contribute significantly to reducing warming. </a:t>
            </a:r>
          </a:p>
        </p:txBody>
      </p:sp>
      <p:sp>
        <p:nvSpPr>
          <p:cNvPr id="32" name="TextBox 31">
            <a:extLst>
              <a:ext uri="{FF2B5EF4-FFF2-40B4-BE49-F238E27FC236}">
                <a16:creationId xmlns:a16="http://schemas.microsoft.com/office/drawing/2014/main" id="{678F10E3-F45C-9108-0011-6698107DBC4B}"/>
              </a:ext>
            </a:extLst>
          </p:cNvPr>
          <p:cNvSpPr txBox="1"/>
          <p:nvPr/>
        </p:nvSpPr>
        <p:spPr>
          <a:xfrm>
            <a:off x="2015623" y="5331717"/>
            <a:ext cx="1287625" cy="523220"/>
          </a:xfrm>
          <a:prstGeom prst="rect">
            <a:avLst/>
          </a:prstGeom>
          <a:noFill/>
        </p:spPr>
        <p:txBody>
          <a:bodyPr wrap="square" rtlCol="0">
            <a:spAutoFit/>
          </a:bodyPr>
          <a:lstStyle/>
          <a:p>
            <a:r>
              <a:rPr lang="es-ES" sz="2800" b="1">
                <a:solidFill>
                  <a:schemeClr val="accent4">
                    <a:lumMod val="75000"/>
                  </a:schemeClr>
                </a:solidFill>
              </a:rPr>
              <a:t>NDC</a:t>
            </a:r>
          </a:p>
        </p:txBody>
      </p:sp>
      <p:sp>
        <p:nvSpPr>
          <p:cNvPr id="33" name="TextBox 32">
            <a:extLst>
              <a:ext uri="{FF2B5EF4-FFF2-40B4-BE49-F238E27FC236}">
                <a16:creationId xmlns:a16="http://schemas.microsoft.com/office/drawing/2014/main" id="{74911E50-EC30-73F2-993D-0C97C43A947D}"/>
              </a:ext>
            </a:extLst>
          </p:cNvPr>
          <p:cNvSpPr txBox="1"/>
          <p:nvPr/>
        </p:nvSpPr>
        <p:spPr>
          <a:xfrm>
            <a:off x="832526" y="1269813"/>
            <a:ext cx="4349180" cy="954107"/>
          </a:xfrm>
          <a:prstGeom prst="rect">
            <a:avLst/>
          </a:prstGeom>
          <a:noFill/>
        </p:spPr>
        <p:txBody>
          <a:bodyPr wrap="square" rtlCol="0">
            <a:spAutoFit/>
          </a:bodyPr>
          <a:lstStyle/>
          <a:p>
            <a:r>
              <a:rPr lang="es-ES" sz="2800" b="1" err="1">
                <a:solidFill>
                  <a:schemeClr val="accent4">
                    <a:lumMod val="75000"/>
                  </a:schemeClr>
                </a:solidFill>
              </a:rPr>
              <a:t>The</a:t>
            </a:r>
            <a:r>
              <a:rPr lang="es-ES" sz="2800" b="1">
                <a:solidFill>
                  <a:schemeClr val="accent4">
                    <a:lumMod val="75000"/>
                  </a:schemeClr>
                </a:solidFill>
              </a:rPr>
              <a:t> Paris </a:t>
            </a:r>
          </a:p>
          <a:p>
            <a:r>
              <a:rPr lang="es-ES" sz="2800" b="1" err="1">
                <a:solidFill>
                  <a:schemeClr val="accent4">
                    <a:lumMod val="75000"/>
                  </a:schemeClr>
                </a:solidFill>
              </a:rPr>
              <a:t>Agreement</a:t>
            </a:r>
            <a:endParaRPr lang="es-ES" sz="2800" b="1">
              <a:solidFill>
                <a:schemeClr val="accent4">
                  <a:lumMod val="75000"/>
                </a:schemeClr>
              </a:solidFill>
            </a:endParaRPr>
          </a:p>
        </p:txBody>
      </p:sp>
    </p:spTree>
    <p:extLst>
      <p:ext uri="{BB962C8B-B14F-4D97-AF65-F5344CB8AC3E}">
        <p14:creationId xmlns:p14="http://schemas.microsoft.com/office/powerpoint/2010/main" val="9250108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1">
            <a:extLst>
              <a:ext uri="{FF2B5EF4-FFF2-40B4-BE49-F238E27FC236}">
                <a16:creationId xmlns:a16="http://schemas.microsoft.com/office/drawing/2014/main" id="{70EE0A36-B019-FB8D-CC2B-C89290326FD9}"/>
              </a:ext>
            </a:extLst>
          </p:cNvPr>
          <p:cNvSpPr>
            <a:spLocks noGrp="1"/>
          </p:cNvSpPr>
          <p:nvPr>
            <p:ph type="title"/>
          </p:nvPr>
        </p:nvSpPr>
        <p:spPr>
          <a:xfrm>
            <a:off x="397719" y="410239"/>
            <a:ext cx="11578257" cy="707886"/>
          </a:xfrm>
        </p:spPr>
        <p:txBody>
          <a:bodyPr rtlCol="0">
            <a:normAutofit fontScale="90000"/>
          </a:bodyPr>
          <a:lstStyle/>
          <a:p>
            <a:pPr rtl="0"/>
            <a:r>
              <a:rPr lang="en-US" sz="3600" b="1"/>
              <a:t>What are NDCs in the context of the Paris Agreement?</a:t>
            </a:r>
            <a:r>
              <a:rPr lang="es-ES" sz="3600" b="1"/>
              <a:t> </a:t>
            </a:r>
          </a:p>
        </p:txBody>
      </p:sp>
      <p:cxnSp>
        <p:nvCxnSpPr>
          <p:cNvPr id="9" name="Straight Connector 8">
            <a:extLst>
              <a:ext uri="{FF2B5EF4-FFF2-40B4-BE49-F238E27FC236}">
                <a16:creationId xmlns:a16="http://schemas.microsoft.com/office/drawing/2014/main" id="{1E059F65-0BBD-45C9-82B2-098A846BE8B4}"/>
              </a:ext>
            </a:extLst>
          </p:cNvPr>
          <p:cNvCxnSpPr>
            <a:cxnSpLocks/>
          </p:cNvCxnSpPr>
          <p:nvPr/>
        </p:nvCxnSpPr>
        <p:spPr>
          <a:xfrm>
            <a:off x="279918" y="979395"/>
            <a:ext cx="11700335" cy="7117"/>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14A85BD-BC91-A329-4613-FAF1B290E13C}"/>
              </a:ext>
            </a:extLst>
          </p:cNvPr>
          <p:cNvSpPr txBox="1"/>
          <p:nvPr/>
        </p:nvSpPr>
        <p:spPr>
          <a:xfrm>
            <a:off x="614070" y="1327266"/>
            <a:ext cx="11361906" cy="956544"/>
          </a:xfrm>
          <a:prstGeom prst="rect">
            <a:avLst/>
          </a:prstGeom>
          <a:noFill/>
        </p:spPr>
        <p:txBody>
          <a:bodyPr wrap="square" rtlCol="0">
            <a:spAutoFit/>
          </a:bodyPr>
          <a:lstStyle/>
          <a:p>
            <a:r>
              <a:rPr lang="en-US" sz="1800" b="1">
                <a:solidFill>
                  <a:srgbClr val="231F20"/>
                </a:solidFill>
                <a:effectLst/>
                <a:ea typeface="Roboto Lt"/>
                <a:cs typeface="Roboto Lt"/>
              </a:rPr>
              <a:t>Nationally determined contributions (NDCs) are at</a:t>
            </a:r>
            <a:r>
              <a:rPr lang="en-US" sz="1800" b="1" spc="5">
                <a:solidFill>
                  <a:srgbClr val="231F20"/>
                </a:solidFill>
                <a:effectLst/>
                <a:ea typeface="Roboto Lt"/>
                <a:cs typeface="Roboto Lt"/>
              </a:rPr>
              <a:t> </a:t>
            </a:r>
            <a:r>
              <a:rPr lang="en-US" sz="1800" b="1">
                <a:solidFill>
                  <a:srgbClr val="231F20"/>
                </a:solidFill>
                <a:effectLst/>
                <a:ea typeface="Roboto Lt"/>
                <a:cs typeface="Roboto Lt"/>
              </a:rPr>
              <a:t>the heart of the Paris Agreement (PA)</a:t>
            </a:r>
            <a:endParaRPr lang="en-US" sz="1800">
              <a:solidFill>
                <a:srgbClr val="231F20"/>
              </a:solidFill>
              <a:effectLst/>
              <a:ea typeface="Roboto Lt"/>
              <a:cs typeface="Roboto Lt"/>
              <a:sym typeface="Wingdings" panose="05000000000000000000" pitchFamily="2" charset="2"/>
            </a:endParaRPr>
          </a:p>
          <a:p>
            <a:r>
              <a:rPr lang="en-US" sz="1800">
                <a:solidFill>
                  <a:srgbClr val="231F20"/>
                </a:solidFill>
                <a:effectLst/>
                <a:ea typeface="Roboto Lt"/>
                <a:cs typeface="Roboto Lt"/>
              </a:rPr>
              <a:t>They</a:t>
            </a:r>
            <a:r>
              <a:rPr lang="en-US" sz="1800" spc="5">
                <a:solidFill>
                  <a:srgbClr val="231F20"/>
                </a:solidFill>
                <a:effectLst/>
                <a:ea typeface="Roboto Lt"/>
                <a:cs typeface="Roboto Lt"/>
              </a:rPr>
              <a:t> </a:t>
            </a:r>
            <a:r>
              <a:rPr lang="en-US" sz="1800">
                <a:solidFill>
                  <a:srgbClr val="231F20"/>
                </a:solidFill>
                <a:effectLst/>
                <a:ea typeface="Roboto Lt"/>
                <a:cs typeface="Roboto Lt"/>
              </a:rPr>
              <a:t>embody efforts by each country to reduce national</a:t>
            </a:r>
            <a:r>
              <a:rPr lang="en-US" sz="1800" spc="-245">
                <a:solidFill>
                  <a:srgbClr val="231F20"/>
                </a:solidFill>
                <a:effectLst/>
                <a:ea typeface="Roboto Lt"/>
                <a:cs typeface="Roboto Lt"/>
              </a:rPr>
              <a:t> </a:t>
            </a:r>
            <a:r>
              <a:rPr lang="en-US" sz="1800">
                <a:solidFill>
                  <a:srgbClr val="231F20"/>
                </a:solidFill>
                <a:effectLst/>
                <a:ea typeface="Roboto Lt"/>
                <a:cs typeface="Roboto Lt"/>
              </a:rPr>
              <a:t>emissions and adapt to the impacts of climate</a:t>
            </a:r>
            <a:r>
              <a:rPr lang="en-US" sz="1800" spc="5">
                <a:solidFill>
                  <a:srgbClr val="231F20"/>
                </a:solidFill>
                <a:effectLst/>
                <a:ea typeface="Roboto Lt"/>
                <a:cs typeface="Roboto Lt"/>
              </a:rPr>
              <a:t> </a:t>
            </a:r>
            <a:r>
              <a:rPr lang="en-US" sz="1800">
                <a:solidFill>
                  <a:srgbClr val="231F20"/>
                </a:solidFill>
                <a:effectLst/>
                <a:ea typeface="Roboto Lt"/>
                <a:cs typeface="Roboto Lt"/>
              </a:rPr>
              <a:t>change.</a:t>
            </a:r>
            <a:endParaRPr lang="es-ES" sz="1800">
              <a:effectLst/>
              <a:ea typeface="Roboto Lt"/>
              <a:cs typeface="Roboto Lt"/>
            </a:endParaRPr>
          </a:p>
          <a:p>
            <a:r>
              <a:rPr lang="en-US" sz="1800">
                <a:solidFill>
                  <a:srgbClr val="231F20"/>
                </a:solidFill>
                <a:effectLst/>
                <a:ea typeface="Roboto Lt"/>
                <a:cs typeface="Roboto Lt"/>
              </a:rPr>
              <a:t> </a:t>
            </a:r>
            <a:endParaRPr lang="es-ES"/>
          </a:p>
        </p:txBody>
      </p:sp>
      <p:graphicFrame>
        <p:nvGraphicFramePr>
          <p:cNvPr id="11" name="Marcador de contenido 6" descr="Diagrama de proceso de SmartArt">
            <a:extLst>
              <a:ext uri="{FF2B5EF4-FFF2-40B4-BE49-F238E27FC236}">
                <a16:creationId xmlns:a16="http://schemas.microsoft.com/office/drawing/2014/main" id="{7C65C0FA-D36F-6D98-6587-3FD1D4F1CBEC}"/>
              </a:ext>
            </a:extLst>
          </p:cNvPr>
          <p:cNvGraphicFramePr>
            <a:graphicFrameLocks noGrp="1"/>
          </p:cNvGraphicFramePr>
          <p:nvPr>
            <p:ph idx="1"/>
            <p:extLst>
              <p:ext uri="{D42A27DB-BD31-4B8C-83A1-F6EECF244321}">
                <p14:modId xmlns:p14="http://schemas.microsoft.com/office/powerpoint/2010/main" val="1914237235"/>
              </p:ext>
            </p:extLst>
          </p:nvPr>
        </p:nvGraphicFramePr>
        <p:xfrm>
          <a:off x="391313" y="1327266"/>
          <a:ext cx="11049354" cy="5754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4875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a16="http://schemas.microsoft.com/office/drawing/2014/main" id="{5026E2BC-65C2-9916-DA84-3288EB2A1BB2}"/>
              </a:ext>
            </a:extLst>
          </p:cNvPr>
          <p:cNvSpPr>
            <a:spLocks noGrp="1" noChangeArrowheads="1"/>
          </p:cNvSpPr>
          <p:nvPr>
            <p:ph type="title"/>
          </p:nvPr>
        </p:nvSpPr>
        <p:spPr>
          <a:xfrm>
            <a:off x="1299434" y="2593641"/>
            <a:ext cx="3877585" cy="3359150"/>
          </a:xfrm>
        </p:spPr>
        <p:txBody>
          <a:bodyPr/>
          <a:lstStyle/>
          <a:p>
            <a:pPr marL="838200" indent="-838200"/>
            <a:r>
              <a:rPr lang="en-US" altLang="en-US" sz="2800" b="1" i="1"/>
              <a:t>         </a:t>
            </a:r>
            <a:r>
              <a:rPr lang="en-US" altLang="en-US" sz="3000" b="1" i="1"/>
              <a:t>“Indigenous Peoples should speak for and represent themselves before the world community.”</a:t>
            </a:r>
            <a:br>
              <a:rPr lang="en-US" altLang="en-US" sz="3000" b="1" i="1"/>
            </a:br>
            <a:r>
              <a:rPr lang="en-US" altLang="en-US" sz="3000" b="1" i="1"/>
              <a:t>- IITC’s Guiding Principles</a:t>
            </a:r>
            <a:r>
              <a:rPr lang="en-US" altLang="en-US" sz="3000"/>
              <a:t> </a:t>
            </a:r>
          </a:p>
        </p:txBody>
      </p:sp>
      <p:sp>
        <p:nvSpPr>
          <p:cNvPr id="9219" name="Text Box 11">
            <a:extLst>
              <a:ext uri="{FF2B5EF4-FFF2-40B4-BE49-F238E27FC236}">
                <a16:creationId xmlns:a16="http://schemas.microsoft.com/office/drawing/2014/main" id="{2DEEBA03-DD37-65FC-9E58-051D802F33FA}"/>
              </a:ext>
            </a:extLst>
          </p:cNvPr>
          <p:cNvSpPr txBox="1">
            <a:spLocks noChangeArrowheads="1"/>
          </p:cNvSpPr>
          <p:nvPr/>
        </p:nvSpPr>
        <p:spPr bwMode="auto">
          <a:xfrm>
            <a:off x="9051926" y="3276600"/>
            <a:ext cx="11588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s-MX" altLang="en-US">
              <a:cs typeface="Arial" panose="020B0604020202020204" pitchFamily="34" charset="0"/>
            </a:endParaRPr>
          </a:p>
        </p:txBody>
      </p:sp>
      <p:sp>
        <p:nvSpPr>
          <p:cNvPr id="6" name="TextBox 5">
            <a:extLst>
              <a:ext uri="{FF2B5EF4-FFF2-40B4-BE49-F238E27FC236}">
                <a16:creationId xmlns:a16="http://schemas.microsoft.com/office/drawing/2014/main" id="{6F8994FD-36DD-44C1-8F4B-1BA15BF93771}"/>
              </a:ext>
            </a:extLst>
          </p:cNvPr>
          <p:cNvSpPr txBox="1"/>
          <p:nvPr/>
        </p:nvSpPr>
        <p:spPr>
          <a:xfrm>
            <a:off x="1828800" y="152400"/>
            <a:ext cx="8610600" cy="1754188"/>
          </a:xfrm>
          <a:prstGeom prst="rect">
            <a:avLst/>
          </a:prstGeom>
          <a:solidFill>
            <a:schemeClr val="bg2">
              <a:lumMod val="20000"/>
              <a:lumOff val="80000"/>
            </a:schemeClr>
          </a:solidFill>
          <a:ln w="38100">
            <a:solidFill>
              <a:srgbClr val="C00000"/>
            </a:solidFill>
          </a:ln>
        </p:spPr>
        <p:txBody>
          <a:bodyPr>
            <a:spAutoFit/>
          </a:bodyPr>
          <a:lstStyle/>
          <a:p>
            <a:pPr algn="ctr" eaLnBrk="1" hangingPunct="1">
              <a:defRPr/>
            </a:pPr>
            <a:r>
              <a:rPr lang="en-US" sz="3600" b="1">
                <a:latin typeface="Arial" charset="0"/>
                <a:cs typeface="Arial" charset="0"/>
              </a:rPr>
              <a:t>In 1977 IITC received UN Consultative Status, and was upgraded to General Status by ECOSOC in 2011  </a:t>
            </a:r>
          </a:p>
        </p:txBody>
      </p:sp>
      <p:sp>
        <p:nvSpPr>
          <p:cNvPr id="9221" name="Rectangle 1">
            <a:extLst>
              <a:ext uri="{FF2B5EF4-FFF2-40B4-BE49-F238E27FC236}">
                <a16:creationId xmlns:a16="http://schemas.microsoft.com/office/drawing/2014/main" id="{143C767F-FD1E-EDCF-58E7-B31316D888FC}"/>
              </a:ext>
            </a:extLst>
          </p:cNvPr>
          <p:cNvSpPr>
            <a:spLocks noChangeArrowheads="1"/>
          </p:cNvSpPr>
          <p:nvPr/>
        </p:nvSpPr>
        <p:spPr bwMode="auto">
          <a:xfrm>
            <a:off x="5745957" y="5321136"/>
            <a:ext cx="4623551"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700" b="1">
                <a:cs typeface="Arial" panose="020B0604020202020204" pitchFamily="34" charset="0"/>
              </a:rPr>
              <a:t>Nicole Yanes and Sewa Carmen present an intervention on Access to Justice for Indigenous Youth, UN Expert Mechanism on the Rights of Indigenous Peoples, July 2014, Geneva </a:t>
            </a:r>
          </a:p>
        </p:txBody>
      </p:sp>
      <p:pic>
        <p:nvPicPr>
          <p:cNvPr id="9222" name="Picture 7">
            <a:extLst>
              <a:ext uri="{FF2B5EF4-FFF2-40B4-BE49-F238E27FC236}">
                <a16:creationId xmlns:a16="http://schemas.microsoft.com/office/drawing/2014/main" id="{C077C3A6-6AD4-FC22-A6C0-F453DFEB5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4401800"/>
            <a:ext cx="35814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8">
            <a:extLst>
              <a:ext uri="{FF2B5EF4-FFF2-40B4-BE49-F238E27FC236}">
                <a16:creationId xmlns:a16="http://schemas.microsoft.com/office/drawing/2014/main" id="{554B8995-A040-584A-D7A1-30163DF42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057400"/>
            <a:ext cx="4529138" cy="317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3300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560E9797-DE47-5EF0-45C7-A9EDC608E7E4}"/>
              </a:ext>
            </a:extLst>
          </p:cNvPr>
          <p:cNvSpPr>
            <a:spLocks noGrp="1"/>
          </p:cNvSpPr>
          <p:nvPr>
            <p:ph type="title"/>
          </p:nvPr>
        </p:nvSpPr>
        <p:spPr>
          <a:xfrm>
            <a:off x="433674" y="414699"/>
            <a:ext cx="11578257" cy="707886"/>
          </a:xfrm>
        </p:spPr>
        <p:txBody>
          <a:bodyPr rtlCol="0">
            <a:normAutofit fontScale="90000"/>
          </a:bodyPr>
          <a:lstStyle/>
          <a:p>
            <a:pPr rtl="0"/>
            <a:r>
              <a:rPr lang="en-US" sz="3600" b="1"/>
              <a:t>What are NDCs in the context of the Paris Agreement?</a:t>
            </a:r>
            <a:r>
              <a:rPr lang="es-ES" sz="3600" b="1"/>
              <a:t> </a:t>
            </a:r>
          </a:p>
        </p:txBody>
      </p:sp>
      <p:cxnSp>
        <p:nvCxnSpPr>
          <p:cNvPr id="5" name="Straight Connector 4">
            <a:extLst>
              <a:ext uri="{FF2B5EF4-FFF2-40B4-BE49-F238E27FC236}">
                <a16:creationId xmlns:a16="http://schemas.microsoft.com/office/drawing/2014/main" id="{804AB3F1-A5B5-A76A-5006-D2D7C03FC8BA}"/>
              </a:ext>
            </a:extLst>
          </p:cNvPr>
          <p:cNvCxnSpPr>
            <a:cxnSpLocks/>
          </p:cNvCxnSpPr>
          <p:nvPr/>
        </p:nvCxnSpPr>
        <p:spPr>
          <a:xfrm>
            <a:off x="307910" y="944563"/>
            <a:ext cx="1166806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5F14281-C505-FB72-8F05-E4C5FDEC873C}"/>
              </a:ext>
            </a:extLst>
          </p:cNvPr>
          <p:cNvSpPr txBox="1"/>
          <p:nvPr/>
        </p:nvSpPr>
        <p:spPr>
          <a:xfrm>
            <a:off x="838972" y="1199779"/>
            <a:ext cx="10665968" cy="738664"/>
          </a:xfrm>
          <a:prstGeom prst="rect">
            <a:avLst/>
          </a:prstGeom>
          <a:solidFill>
            <a:schemeClr val="tx2">
              <a:lumMod val="20000"/>
              <a:lumOff val="80000"/>
            </a:schemeClr>
          </a:solidFill>
          <a:ln>
            <a:solidFill>
              <a:schemeClr val="bg2">
                <a:lumMod val="90000"/>
              </a:schemeClr>
            </a:solidFill>
          </a:ln>
        </p:spPr>
        <p:txBody>
          <a:bodyPr wrap="square" rtlCol="0">
            <a:spAutoFit/>
          </a:bodyPr>
          <a:lstStyle/>
          <a:p>
            <a:r>
              <a:rPr lang="es-ES" sz="2400" b="1"/>
              <a:t>PARIS AGREEMENT</a:t>
            </a:r>
            <a:r>
              <a:rPr lang="es-ES" sz="2400"/>
              <a:t>. </a:t>
            </a:r>
            <a:r>
              <a:rPr lang="es-ES" sz="2400" err="1"/>
              <a:t>Nationally</a:t>
            </a:r>
            <a:r>
              <a:rPr lang="es-ES" sz="2400"/>
              <a:t> </a:t>
            </a:r>
            <a:r>
              <a:rPr lang="es-ES" sz="2400" err="1"/>
              <a:t>Determined</a:t>
            </a:r>
            <a:r>
              <a:rPr lang="es-ES" sz="2400"/>
              <a:t> </a:t>
            </a:r>
            <a:r>
              <a:rPr lang="es-ES" sz="2400" err="1"/>
              <a:t>Contributions</a:t>
            </a:r>
            <a:r>
              <a:rPr lang="es-ES" sz="2400"/>
              <a:t> (Art. 3 and 4.2)</a:t>
            </a:r>
          </a:p>
          <a:p>
            <a:r>
              <a:rPr lang="en-US"/>
              <a:t>The agreement requests that Parties prepare, communicate, and implement NDCs every five years. </a:t>
            </a:r>
            <a:endParaRPr lang="es-ES"/>
          </a:p>
        </p:txBody>
      </p:sp>
      <p:sp>
        <p:nvSpPr>
          <p:cNvPr id="7" name="Arrow: Right 12">
            <a:extLst>
              <a:ext uri="{FF2B5EF4-FFF2-40B4-BE49-F238E27FC236}">
                <a16:creationId xmlns:a16="http://schemas.microsoft.com/office/drawing/2014/main" id="{91D9FB16-7BA0-F091-B9A2-FC2FF0A86618}"/>
              </a:ext>
            </a:extLst>
          </p:cNvPr>
          <p:cNvSpPr/>
          <p:nvPr/>
        </p:nvSpPr>
        <p:spPr>
          <a:xfrm>
            <a:off x="1256932" y="2205508"/>
            <a:ext cx="581596" cy="523220"/>
          </a:xfrm>
          <a:prstGeom prst="rightArrow">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s-ES"/>
          </a:p>
        </p:txBody>
      </p:sp>
      <p:sp>
        <p:nvSpPr>
          <p:cNvPr id="8" name="TextBox 7">
            <a:extLst>
              <a:ext uri="{FF2B5EF4-FFF2-40B4-BE49-F238E27FC236}">
                <a16:creationId xmlns:a16="http://schemas.microsoft.com/office/drawing/2014/main" id="{71E7BF66-5E98-BB89-CED8-FE235CD3B5E5}"/>
              </a:ext>
            </a:extLst>
          </p:cNvPr>
          <p:cNvSpPr txBox="1"/>
          <p:nvPr/>
        </p:nvSpPr>
        <p:spPr>
          <a:xfrm>
            <a:off x="1878617" y="2136112"/>
            <a:ext cx="9056451" cy="646331"/>
          </a:xfrm>
          <a:prstGeom prst="rect">
            <a:avLst/>
          </a:prstGeom>
          <a:noFill/>
        </p:spPr>
        <p:txBody>
          <a:bodyPr wrap="square" rtlCol="0">
            <a:spAutoFit/>
          </a:bodyPr>
          <a:lstStyle/>
          <a:p>
            <a:r>
              <a:rPr lang="en-US"/>
              <a:t>Each government decides, based on its circumstances and capacities, the actions it will take to contribute to achieving the objectives of the agreement.</a:t>
            </a:r>
            <a:endParaRPr lang="es-ES"/>
          </a:p>
        </p:txBody>
      </p:sp>
      <p:graphicFrame>
        <p:nvGraphicFramePr>
          <p:cNvPr id="9" name="Diagram 8">
            <a:extLst>
              <a:ext uri="{FF2B5EF4-FFF2-40B4-BE49-F238E27FC236}">
                <a16:creationId xmlns:a16="http://schemas.microsoft.com/office/drawing/2014/main" id="{92268048-1E5A-3169-E6B8-8AC1C5818072}"/>
              </a:ext>
            </a:extLst>
          </p:cNvPr>
          <p:cNvGraphicFramePr/>
          <p:nvPr>
            <p:extLst>
              <p:ext uri="{D42A27DB-BD31-4B8C-83A1-F6EECF244321}">
                <p14:modId xmlns:p14="http://schemas.microsoft.com/office/powerpoint/2010/main" val="527265100"/>
              </p:ext>
            </p:extLst>
          </p:nvPr>
        </p:nvGraphicFramePr>
        <p:xfrm>
          <a:off x="964464" y="3492965"/>
          <a:ext cx="10516681" cy="2810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4E8EBBBB-539C-FC33-F153-1679B871D7EF}"/>
              </a:ext>
            </a:extLst>
          </p:cNvPr>
          <p:cNvSpPr/>
          <p:nvPr/>
        </p:nvSpPr>
        <p:spPr>
          <a:xfrm>
            <a:off x="964463" y="3059533"/>
            <a:ext cx="10516681" cy="7537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2800" b="1" err="1">
                <a:solidFill>
                  <a:schemeClr val="accent1"/>
                </a:solidFill>
              </a:rPr>
              <a:t>National</a:t>
            </a:r>
            <a:r>
              <a:rPr lang="es-ES" sz="2800" b="1">
                <a:solidFill>
                  <a:schemeClr val="accent1"/>
                </a:solidFill>
              </a:rPr>
              <a:t> </a:t>
            </a:r>
            <a:r>
              <a:rPr lang="es-ES" sz="2800" b="1" err="1">
                <a:solidFill>
                  <a:schemeClr val="accent1"/>
                </a:solidFill>
              </a:rPr>
              <a:t>Determined</a:t>
            </a:r>
            <a:r>
              <a:rPr lang="es-ES" sz="2800" b="1">
                <a:solidFill>
                  <a:schemeClr val="accent1"/>
                </a:solidFill>
              </a:rPr>
              <a:t> </a:t>
            </a:r>
            <a:r>
              <a:rPr lang="es-ES" sz="2800" b="1" err="1">
                <a:solidFill>
                  <a:schemeClr val="accent1"/>
                </a:solidFill>
              </a:rPr>
              <a:t>Contributions</a:t>
            </a:r>
            <a:endParaRPr lang="es-ES" sz="2800" b="1">
              <a:solidFill>
                <a:schemeClr val="accent1"/>
              </a:solidFill>
            </a:endParaRPr>
          </a:p>
          <a:p>
            <a:pPr algn="ctr"/>
            <a:r>
              <a:rPr lang="es-ES" b="1" err="1">
                <a:solidFill>
                  <a:schemeClr val="accent1"/>
                </a:solidFill>
              </a:rPr>
              <a:t>Vision</a:t>
            </a:r>
            <a:r>
              <a:rPr lang="es-ES" b="1">
                <a:solidFill>
                  <a:schemeClr val="accent1"/>
                </a:solidFill>
              </a:rPr>
              <a:t>, </a:t>
            </a:r>
            <a:r>
              <a:rPr lang="es-ES" b="1" err="1">
                <a:solidFill>
                  <a:schemeClr val="accent1"/>
                </a:solidFill>
              </a:rPr>
              <a:t>Integration</a:t>
            </a:r>
            <a:r>
              <a:rPr lang="es-ES" b="1">
                <a:solidFill>
                  <a:schemeClr val="accent1"/>
                </a:solidFill>
              </a:rPr>
              <a:t> and </a:t>
            </a:r>
            <a:r>
              <a:rPr lang="es-ES" b="1" err="1">
                <a:solidFill>
                  <a:schemeClr val="accent1"/>
                </a:solidFill>
              </a:rPr>
              <a:t>Ambition</a:t>
            </a:r>
            <a:endParaRPr lang="es-ES" b="1">
              <a:solidFill>
                <a:schemeClr val="accent1"/>
              </a:solidFill>
            </a:endParaRPr>
          </a:p>
        </p:txBody>
      </p:sp>
      <p:sp>
        <p:nvSpPr>
          <p:cNvPr id="11" name="TextBox 10">
            <a:extLst>
              <a:ext uri="{FF2B5EF4-FFF2-40B4-BE49-F238E27FC236}">
                <a16:creationId xmlns:a16="http://schemas.microsoft.com/office/drawing/2014/main" id="{5BEA97A6-CF19-2EBC-4885-0B9C58E99596}"/>
              </a:ext>
            </a:extLst>
          </p:cNvPr>
          <p:cNvSpPr txBox="1"/>
          <p:nvPr/>
        </p:nvSpPr>
        <p:spPr>
          <a:xfrm>
            <a:off x="940669" y="5913437"/>
            <a:ext cx="10161618" cy="276999"/>
          </a:xfrm>
          <a:prstGeom prst="rect">
            <a:avLst/>
          </a:prstGeom>
          <a:noFill/>
        </p:spPr>
        <p:txBody>
          <a:bodyPr wrap="square" rtlCol="0">
            <a:spAutoFit/>
          </a:bodyPr>
          <a:lstStyle/>
          <a:p>
            <a:r>
              <a:rPr lang="es-ES" sz="1200"/>
              <a:t>*</a:t>
            </a:r>
            <a:r>
              <a:rPr lang="en-US" sz="1200">
                <a:solidFill>
                  <a:srgbClr val="231F20"/>
                </a:solidFill>
                <a:effectLst/>
                <a:latin typeface="Roboto Lt"/>
                <a:ea typeface="Roboto Lt"/>
                <a:cs typeface="Roboto Lt"/>
              </a:rPr>
              <a:t>A process by which the international</a:t>
            </a:r>
            <a:r>
              <a:rPr lang="en-US" sz="1200" spc="5">
                <a:solidFill>
                  <a:srgbClr val="231F20"/>
                </a:solidFill>
                <a:effectLst/>
                <a:latin typeface="Roboto Lt"/>
                <a:ea typeface="Roboto Lt"/>
                <a:cs typeface="Roboto Lt"/>
              </a:rPr>
              <a:t> </a:t>
            </a:r>
            <a:r>
              <a:rPr lang="en-US" sz="1200">
                <a:solidFill>
                  <a:srgbClr val="231F20"/>
                </a:solidFill>
                <a:effectLst/>
                <a:latin typeface="Roboto Lt"/>
                <a:ea typeface="Roboto Lt"/>
                <a:cs typeface="Roboto Lt"/>
              </a:rPr>
              <a:t>community will collectively evaluate progress</a:t>
            </a:r>
            <a:r>
              <a:rPr lang="en-US" sz="1200" spc="-250">
                <a:solidFill>
                  <a:srgbClr val="231F20"/>
                </a:solidFill>
                <a:effectLst/>
                <a:latin typeface="Roboto Lt"/>
                <a:ea typeface="Roboto Lt"/>
                <a:cs typeface="Roboto Lt"/>
              </a:rPr>
              <a:t> </a:t>
            </a:r>
            <a:r>
              <a:rPr lang="en-US" sz="1200">
                <a:solidFill>
                  <a:srgbClr val="231F20"/>
                </a:solidFill>
                <a:effectLst/>
                <a:latin typeface="Roboto Lt"/>
                <a:ea typeface="Roboto Lt"/>
                <a:cs typeface="Roboto Lt"/>
              </a:rPr>
              <a:t>toward achieving the objectives of the PA</a:t>
            </a:r>
            <a:endParaRPr lang="es-ES" sz="1200"/>
          </a:p>
        </p:txBody>
      </p:sp>
    </p:spTree>
    <p:extLst>
      <p:ext uri="{BB962C8B-B14F-4D97-AF65-F5344CB8AC3E}">
        <p14:creationId xmlns:p14="http://schemas.microsoft.com/office/powerpoint/2010/main" val="13429996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190F2729-B91E-681A-9D60-A5D3BFB1B4AF}"/>
              </a:ext>
            </a:extLst>
          </p:cNvPr>
          <p:cNvSpPr>
            <a:spLocks noGrp="1"/>
          </p:cNvSpPr>
          <p:nvPr>
            <p:ph type="title"/>
          </p:nvPr>
        </p:nvSpPr>
        <p:spPr>
          <a:xfrm>
            <a:off x="285076" y="387708"/>
            <a:ext cx="12059324" cy="707886"/>
          </a:xfrm>
        </p:spPr>
        <p:txBody>
          <a:bodyPr rtlCol="0">
            <a:normAutofit/>
          </a:bodyPr>
          <a:lstStyle/>
          <a:p>
            <a:pPr marL="0" lvl="0" indent="0" defTabSz="577850" rtl="0">
              <a:lnSpc>
                <a:spcPct val="90000"/>
              </a:lnSpc>
              <a:spcBef>
                <a:spcPct val="0"/>
              </a:spcBef>
              <a:spcAft>
                <a:spcPct val="35000"/>
              </a:spcAft>
              <a:buNone/>
            </a:pPr>
            <a:r>
              <a:rPr lang="es-ES" sz="3600" err="1">
                <a:latin typeface="+mj-lt"/>
                <a:ea typeface="+mn-ea"/>
                <a:cs typeface="+mn-cs"/>
              </a:rPr>
              <a:t>Milestones</a:t>
            </a:r>
            <a:endParaRPr lang="es-ES" sz="3600" b="0" kern="1200">
              <a:ea typeface="+mn-ea"/>
              <a:cs typeface="+mn-cs"/>
            </a:endParaRPr>
          </a:p>
        </p:txBody>
      </p:sp>
      <p:cxnSp>
        <p:nvCxnSpPr>
          <p:cNvPr id="5" name="Straight Connector 4">
            <a:extLst>
              <a:ext uri="{FF2B5EF4-FFF2-40B4-BE49-F238E27FC236}">
                <a16:creationId xmlns:a16="http://schemas.microsoft.com/office/drawing/2014/main" id="{E83896E0-2B85-9C3F-67C3-965B2EBE64E9}"/>
              </a:ext>
            </a:extLst>
          </p:cNvPr>
          <p:cNvCxnSpPr>
            <a:cxnSpLocks/>
          </p:cNvCxnSpPr>
          <p:nvPr/>
        </p:nvCxnSpPr>
        <p:spPr>
          <a:xfrm flipV="1">
            <a:off x="254493" y="944563"/>
            <a:ext cx="11652431" cy="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Content Placeholder 6" descr="SmartArt Process diagram">
            <a:extLst>
              <a:ext uri="{FF2B5EF4-FFF2-40B4-BE49-F238E27FC236}">
                <a16:creationId xmlns:a16="http://schemas.microsoft.com/office/drawing/2014/main" id="{5F118278-8B4A-9EB2-7C34-96759259AB76}"/>
              </a:ext>
            </a:extLst>
          </p:cNvPr>
          <p:cNvGraphicFramePr>
            <a:graphicFrameLocks/>
          </p:cNvGraphicFramePr>
          <p:nvPr>
            <p:extLst>
              <p:ext uri="{D42A27DB-BD31-4B8C-83A1-F6EECF244321}">
                <p14:modId xmlns:p14="http://schemas.microsoft.com/office/powerpoint/2010/main" val="3769999293"/>
              </p:ext>
            </p:extLst>
          </p:nvPr>
        </p:nvGraphicFramePr>
        <p:xfrm>
          <a:off x="513731" y="-22413"/>
          <a:ext cx="10753200" cy="5906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2">
            <a:extLst>
              <a:ext uri="{FF2B5EF4-FFF2-40B4-BE49-F238E27FC236}">
                <a16:creationId xmlns:a16="http://schemas.microsoft.com/office/drawing/2014/main" id="{4C75AF79-5FF2-E3B4-F849-04D2B9E99F71}"/>
              </a:ext>
            </a:extLst>
          </p:cNvPr>
          <p:cNvSpPr txBox="1">
            <a:spLocks/>
          </p:cNvSpPr>
          <p:nvPr/>
        </p:nvSpPr>
        <p:spPr>
          <a:xfrm>
            <a:off x="787583" y="5310000"/>
            <a:ext cx="2778470" cy="15480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solidFill>
            </a:endParaRPr>
          </a:p>
        </p:txBody>
      </p:sp>
      <p:sp>
        <p:nvSpPr>
          <p:cNvPr id="8" name="TextBox 7">
            <a:extLst>
              <a:ext uri="{FF2B5EF4-FFF2-40B4-BE49-F238E27FC236}">
                <a16:creationId xmlns:a16="http://schemas.microsoft.com/office/drawing/2014/main" id="{CC4C3889-7874-B71D-4B73-CE30D0E0B5DD}"/>
              </a:ext>
            </a:extLst>
          </p:cNvPr>
          <p:cNvSpPr txBox="1"/>
          <p:nvPr/>
        </p:nvSpPr>
        <p:spPr>
          <a:xfrm>
            <a:off x="964294" y="4808636"/>
            <a:ext cx="2345728" cy="1446486"/>
          </a:xfrm>
          <a:prstGeom prst="rect">
            <a:avLst/>
          </a:prstGeom>
          <a:solidFill>
            <a:schemeClr val="bg1">
              <a:lumMod val="85000"/>
            </a:schemeClr>
          </a:solidFill>
          <a:ln>
            <a:solidFill>
              <a:schemeClr val="bg1">
                <a:lumMod val="85000"/>
              </a:schemeClr>
            </a:solidFill>
          </a:ln>
        </p:spPr>
        <p:txBody>
          <a:bodyPr wrap="square" rtlCol="0">
            <a:spAutoFit/>
          </a:bodyPr>
          <a:lstStyle/>
          <a:p>
            <a:pPr marL="0" lvl="3">
              <a:lnSpc>
                <a:spcPct val="106000"/>
              </a:lnSpc>
              <a:buClr>
                <a:srgbClr val="231F20"/>
              </a:buClr>
              <a:buSzPts val="1050"/>
            </a:pPr>
            <a:r>
              <a:rPr lang="en-US" sz="1400">
                <a:solidFill>
                  <a:srgbClr val="231F20"/>
                </a:solidFill>
              </a:rPr>
              <a:t>A key input to this dialogue was the Intergovernmental Panel on Climate Change (IPCC) special report on the implications of the 1.5°C goal.</a:t>
            </a:r>
            <a:endParaRPr lang="es-ES" sz="1400">
              <a:solidFill>
                <a:srgbClr val="231F20"/>
              </a:solidFill>
            </a:endParaRPr>
          </a:p>
        </p:txBody>
      </p:sp>
      <p:pic>
        <p:nvPicPr>
          <p:cNvPr id="9" name="Graphic 8" descr="Clipboard with solid fill">
            <a:extLst>
              <a:ext uri="{FF2B5EF4-FFF2-40B4-BE49-F238E27FC236}">
                <a16:creationId xmlns:a16="http://schemas.microsoft.com/office/drawing/2014/main" id="{A0C6381F-1D5C-21B5-A26B-0A87EAAFD1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3700" y="4773718"/>
            <a:ext cx="381115" cy="433169"/>
          </a:xfrm>
          <a:prstGeom prst="rect">
            <a:avLst/>
          </a:prstGeom>
        </p:spPr>
      </p:pic>
      <p:sp>
        <p:nvSpPr>
          <p:cNvPr id="10" name="TextBox 9">
            <a:extLst>
              <a:ext uri="{FF2B5EF4-FFF2-40B4-BE49-F238E27FC236}">
                <a16:creationId xmlns:a16="http://schemas.microsoft.com/office/drawing/2014/main" id="{F99C15A1-B594-C17F-DBE3-618885EF8261}"/>
              </a:ext>
            </a:extLst>
          </p:cNvPr>
          <p:cNvSpPr txBox="1"/>
          <p:nvPr/>
        </p:nvSpPr>
        <p:spPr>
          <a:xfrm>
            <a:off x="3795986" y="4773718"/>
            <a:ext cx="2965638" cy="1903278"/>
          </a:xfrm>
          <a:prstGeom prst="rect">
            <a:avLst/>
          </a:prstGeom>
          <a:solidFill>
            <a:schemeClr val="bg1">
              <a:lumMod val="85000"/>
            </a:schemeClr>
          </a:solidFill>
          <a:ln>
            <a:solidFill>
              <a:schemeClr val="bg1">
                <a:lumMod val="85000"/>
              </a:schemeClr>
            </a:solidFill>
          </a:ln>
        </p:spPr>
        <p:txBody>
          <a:bodyPr wrap="square" rtlCol="0">
            <a:spAutoFit/>
          </a:bodyPr>
          <a:lstStyle/>
          <a:p>
            <a:pPr marL="0" lvl="3">
              <a:lnSpc>
                <a:spcPct val="106000"/>
              </a:lnSpc>
              <a:buClr>
                <a:srgbClr val="231F20"/>
              </a:buClr>
              <a:buSzPts val="1050"/>
            </a:pPr>
            <a:r>
              <a:rPr lang="en-US" sz="1400" b="0" i="0">
                <a:solidFill>
                  <a:schemeClr val="bg2">
                    <a:lumMod val="10000"/>
                  </a:schemeClr>
                </a:solidFill>
                <a:effectLst/>
                <a:latin typeface="Arial" panose="020B0604020202020204" pitchFamily="34" charset="0"/>
              </a:rPr>
              <a:t>COP26 final decision encourages Parties to communicate in 2025 an NDC with an end date of 2035, in 2030 an NDC with an end date of 2040, and so forth, every five years thereafter. Therefore, NDCs will be updated every 5 years, with 10-year timeframes.</a:t>
            </a:r>
            <a:endParaRPr lang="en-US" sz="1400">
              <a:solidFill>
                <a:schemeClr val="bg2">
                  <a:lumMod val="10000"/>
                </a:schemeClr>
              </a:solidFill>
            </a:endParaRPr>
          </a:p>
        </p:txBody>
      </p:sp>
      <p:sp>
        <p:nvSpPr>
          <p:cNvPr id="11" name="TextBox 10">
            <a:extLst>
              <a:ext uri="{FF2B5EF4-FFF2-40B4-BE49-F238E27FC236}">
                <a16:creationId xmlns:a16="http://schemas.microsoft.com/office/drawing/2014/main" id="{98B89C80-6646-7EE0-1403-E1491E0531BD}"/>
              </a:ext>
            </a:extLst>
          </p:cNvPr>
          <p:cNvSpPr txBox="1"/>
          <p:nvPr/>
        </p:nvSpPr>
        <p:spPr>
          <a:xfrm>
            <a:off x="7320955" y="4842643"/>
            <a:ext cx="2239347" cy="954107"/>
          </a:xfrm>
          <a:prstGeom prst="rect">
            <a:avLst/>
          </a:prstGeom>
          <a:solidFill>
            <a:schemeClr val="bg1">
              <a:lumMod val="85000"/>
            </a:schemeClr>
          </a:solidFill>
          <a:ln>
            <a:solidFill>
              <a:schemeClr val="bg1">
                <a:lumMod val="85000"/>
              </a:schemeClr>
            </a:solidFill>
          </a:ln>
        </p:spPr>
        <p:txBody>
          <a:bodyPr wrap="square" rtlCol="0">
            <a:spAutoFit/>
          </a:bodyPr>
          <a:lstStyle/>
          <a:p>
            <a:r>
              <a:rPr lang="en-US" sz="1400">
                <a:solidFill>
                  <a:srgbClr val="231F20"/>
                </a:solidFill>
              </a:rPr>
              <a:t>A stock take will take place every five years, in time to inform the next round of NDCs.</a:t>
            </a:r>
            <a:endParaRPr lang="es-ES" sz="1400">
              <a:solidFill>
                <a:srgbClr val="231F20"/>
              </a:solidFill>
            </a:endParaRPr>
          </a:p>
        </p:txBody>
      </p:sp>
      <p:pic>
        <p:nvPicPr>
          <p:cNvPr id="12" name="Graphic 11" descr="Customer review with solid fill">
            <a:extLst>
              <a:ext uri="{FF2B5EF4-FFF2-40B4-BE49-F238E27FC236}">
                <a16:creationId xmlns:a16="http://schemas.microsoft.com/office/drawing/2014/main" id="{61A8A2B4-B42C-E866-AA9F-B4DF8F9541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07611" y="4842643"/>
            <a:ext cx="467357" cy="467357"/>
          </a:xfrm>
          <a:prstGeom prst="rect">
            <a:avLst/>
          </a:prstGeom>
        </p:spPr>
      </p:pic>
      <p:pic>
        <p:nvPicPr>
          <p:cNvPr id="13" name="Graphic 12" descr="Monthly calendar with solid fill">
            <a:extLst>
              <a:ext uri="{FF2B5EF4-FFF2-40B4-BE49-F238E27FC236}">
                <a16:creationId xmlns:a16="http://schemas.microsoft.com/office/drawing/2014/main" id="{8C5F5241-DDED-4B7D-492E-227E3651BC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10022" y="4786742"/>
            <a:ext cx="467357" cy="467357"/>
          </a:xfrm>
          <a:prstGeom prst="rect">
            <a:avLst/>
          </a:prstGeom>
        </p:spPr>
      </p:pic>
    </p:spTree>
    <p:extLst>
      <p:ext uri="{BB962C8B-B14F-4D97-AF65-F5344CB8AC3E}">
        <p14:creationId xmlns:p14="http://schemas.microsoft.com/office/powerpoint/2010/main" val="13434544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5E52E-3F6D-6AAC-687B-CFE5F1DE7D45}"/>
              </a:ext>
            </a:extLst>
          </p:cNvPr>
          <p:cNvSpPr>
            <a:spLocks noGrp="1"/>
          </p:cNvSpPr>
          <p:nvPr>
            <p:ph type="title"/>
          </p:nvPr>
        </p:nvSpPr>
        <p:spPr/>
        <p:txBody>
          <a:bodyPr>
            <a:normAutofit fontScale="90000"/>
          </a:bodyPr>
          <a:lstStyle/>
          <a:p>
            <a:r>
              <a:rPr lang="en-US"/>
              <a:t>UNFCCC NDC Synthesis Report Results</a:t>
            </a:r>
          </a:p>
        </p:txBody>
      </p:sp>
      <p:sp>
        <p:nvSpPr>
          <p:cNvPr id="3" name="Content Placeholder 2">
            <a:extLst>
              <a:ext uri="{FF2B5EF4-FFF2-40B4-BE49-F238E27FC236}">
                <a16:creationId xmlns:a16="http://schemas.microsoft.com/office/drawing/2014/main" id="{1FC7FE89-7B93-AEF4-C707-9F1991DA70E9}"/>
              </a:ext>
            </a:extLst>
          </p:cNvPr>
          <p:cNvSpPr>
            <a:spLocks noGrp="1"/>
          </p:cNvSpPr>
          <p:nvPr>
            <p:ph idx="1"/>
          </p:nvPr>
        </p:nvSpPr>
        <p:spPr>
          <a:xfrm>
            <a:off x="430696" y="1307549"/>
            <a:ext cx="10515600" cy="5550451"/>
          </a:xfrm>
        </p:spPr>
        <p:txBody>
          <a:bodyPr>
            <a:normAutofit fontScale="85000" lnSpcReduction="10000"/>
          </a:bodyPr>
          <a:lstStyle/>
          <a:p>
            <a:r>
              <a:rPr lang="en-US"/>
              <a:t>166 latest available NDCs, representing 193 Parties to the Paris Agreement, including the 142 new or updated NDCs communicated by 169 Parties, recorded in the NDC registry as of 23 September 2022</a:t>
            </a:r>
          </a:p>
          <a:p>
            <a:r>
              <a:rPr lang="en-US"/>
              <a:t>Covering 94.9% of the total global emissions in 2019 </a:t>
            </a:r>
          </a:p>
          <a:p>
            <a:r>
              <a:rPr lang="en-US"/>
              <a:t>A total of 39 Parties have communicated new or updated NDCs since 12 October 2021, 24 of which after COP 26</a:t>
            </a:r>
          </a:p>
          <a:p>
            <a:r>
              <a:rPr lang="en-US"/>
              <a:t>Shows some increased ambition but not enough to limit temperature rise to 1.5 degrees C</a:t>
            </a:r>
          </a:p>
          <a:p>
            <a:r>
              <a:rPr lang="en-US"/>
              <a:t>Combined climate pledges of 193 Parties under the Paris Agreement could put the world on track for around 2.5 degrees C of warming by the end of the century</a:t>
            </a:r>
          </a:p>
          <a:p>
            <a:r>
              <a:rPr lang="en-US"/>
              <a:t>Current commitments will increase emissions by 10.6% by 2030, compared to 2010 levels compared to last year’s assessment, which found countries were on a path to increase emissions by 13.7% by 2030, compared to 2010 levels</a:t>
            </a:r>
          </a:p>
          <a:p>
            <a:r>
              <a:rPr lang="en-US"/>
              <a:t>Still need </a:t>
            </a:r>
            <a:r>
              <a:rPr lang="en-US" b="1"/>
              <a:t>significant </a:t>
            </a:r>
            <a:r>
              <a:rPr lang="en-US"/>
              <a:t>emissions reductions</a:t>
            </a:r>
          </a:p>
        </p:txBody>
      </p:sp>
    </p:spTree>
    <p:extLst>
      <p:ext uri="{BB962C8B-B14F-4D97-AF65-F5344CB8AC3E}">
        <p14:creationId xmlns:p14="http://schemas.microsoft.com/office/powerpoint/2010/main" val="19227178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190F2729-B91E-681A-9D60-A5D3BFB1B4AF}"/>
              </a:ext>
            </a:extLst>
          </p:cNvPr>
          <p:cNvSpPr>
            <a:spLocks noGrp="1"/>
          </p:cNvSpPr>
          <p:nvPr>
            <p:ph type="title"/>
          </p:nvPr>
        </p:nvSpPr>
        <p:spPr/>
        <p:txBody>
          <a:bodyPr rtlCol="0">
            <a:normAutofit/>
          </a:bodyPr>
          <a:lstStyle/>
          <a:p>
            <a:pPr marL="0" lvl="0" indent="0" defTabSz="577850" rtl="0">
              <a:lnSpc>
                <a:spcPct val="90000"/>
              </a:lnSpc>
              <a:spcBef>
                <a:spcPct val="0"/>
              </a:spcBef>
              <a:spcAft>
                <a:spcPct val="35000"/>
              </a:spcAft>
              <a:buNone/>
            </a:pPr>
            <a:r>
              <a:rPr lang="es-ES" sz="3600" err="1">
                <a:latin typeface="+mj-lt"/>
                <a:ea typeface="+mn-ea"/>
                <a:cs typeface="+mn-cs"/>
              </a:rPr>
              <a:t>The</a:t>
            </a:r>
            <a:r>
              <a:rPr lang="es-ES" sz="3600">
                <a:latin typeface="+mj-lt"/>
                <a:ea typeface="+mn-ea"/>
                <a:cs typeface="+mn-cs"/>
              </a:rPr>
              <a:t> </a:t>
            </a:r>
            <a:r>
              <a:rPr lang="es-ES" sz="3600" err="1">
                <a:latin typeface="+mj-lt"/>
                <a:ea typeface="+mn-ea"/>
                <a:cs typeface="+mn-cs"/>
              </a:rPr>
              <a:t>Climate</a:t>
            </a:r>
            <a:r>
              <a:rPr lang="es-ES" sz="3600">
                <a:latin typeface="+mj-lt"/>
                <a:ea typeface="+mn-ea"/>
                <a:cs typeface="+mn-cs"/>
              </a:rPr>
              <a:t> </a:t>
            </a:r>
            <a:r>
              <a:rPr lang="es-ES" sz="3600" err="1">
                <a:latin typeface="+mj-lt"/>
                <a:ea typeface="+mn-ea"/>
                <a:cs typeface="+mn-cs"/>
              </a:rPr>
              <a:t>Promise</a:t>
            </a:r>
            <a:r>
              <a:rPr lang="es-ES" sz="3600">
                <a:latin typeface="+mj-lt"/>
                <a:ea typeface="+mn-ea"/>
                <a:cs typeface="+mn-cs"/>
              </a:rPr>
              <a:t>: Portfolio </a:t>
            </a:r>
            <a:r>
              <a:rPr lang="es-ES" sz="3600" err="1">
                <a:latin typeface="+mj-lt"/>
                <a:ea typeface="+mn-ea"/>
                <a:cs typeface="+mn-cs"/>
              </a:rPr>
              <a:t>to</a:t>
            </a:r>
            <a:r>
              <a:rPr lang="es-ES" sz="3600">
                <a:latin typeface="+mj-lt"/>
                <a:ea typeface="+mn-ea"/>
                <a:cs typeface="+mn-cs"/>
              </a:rPr>
              <a:t> date</a:t>
            </a:r>
            <a:endParaRPr lang="es-ES" sz="3600" b="0" kern="1200">
              <a:ea typeface="+mn-ea"/>
              <a:cs typeface="+mn-cs"/>
            </a:endParaRPr>
          </a:p>
        </p:txBody>
      </p:sp>
      <p:sp>
        <p:nvSpPr>
          <p:cNvPr id="2" name="Content Placeholder 1">
            <a:extLst>
              <a:ext uri="{FF2B5EF4-FFF2-40B4-BE49-F238E27FC236}">
                <a16:creationId xmlns:a16="http://schemas.microsoft.com/office/drawing/2014/main" id="{BACC114D-C619-2D1C-3336-390B7DFEF262}"/>
              </a:ext>
            </a:extLst>
          </p:cNvPr>
          <p:cNvSpPr>
            <a:spLocks noGrp="1"/>
          </p:cNvSpPr>
          <p:nvPr>
            <p:ph idx="1"/>
          </p:nvPr>
        </p:nvSpPr>
        <p:spPr>
          <a:xfrm>
            <a:off x="176000" y="1592389"/>
            <a:ext cx="11177800" cy="4326156"/>
          </a:xfrm>
        </p:spPr>
        <p:txBody>
          <a:bodyPr/>
          <a:lstStyle/>
          <a:p>
            <a:pPr marL="0" indent="0">
              <a:buNone/>
            </a:pPr>
            <a:r>
              <a:rPr lang="en-US" sz="2800" b="1">
                <a:solidFill>
                  <a:schemeClr val="accent1"/>
                </a:solidFill>
                <a:latin typeface="Proxima Nova Rg" panose="02000506030000020004" pitchFamily="2" charset="0"/>
              </a:rPr>
              <a:t>The world's largest offer of support to countries on NDCs and a contribution to the NDC Partnership</a:t>
            </a:r>
          </a:p>
          <a:p>
            <a:pPr marL="0" indent="0">
              <a:buNone/>
            </a:pPr>
            <a:endParaRPr lang="en-DE"/>
          </a:p>
        </p:txBody>
      </p:sp>
      <p:cxnSp>
        <p:nvCxnSpPr>
          <p:cNvPr id="5" name="Straight Connector 4">
            <a:extLst>
              <a:ext uri="{FF2B5EF4-FFF2-40B4-BE49-F238E27FC236}">
                <a16:creationId xmlns:a16="http://schemas.microsoft.com/office/drawing/2014/main" id="{E83896E0-2B85-9C3F-67C3-965B2EBE64E9}"/>
              </a:ext>
            </a:extLst>
          </p:cNvPr>
          <p:cNvCxnSpPr>
            <a:cxnSpLocks/>
          </p:cNvCxnSpPr>
          <p:nvPr/>
        </p:nvCxnSpPr>
        <p:spPr>
          <a:xfrm flipV="1">
            <a:off x="254493" y="944563"/>
            <a:ext cx="11652431" cy="1"/>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4C75AF79-5FF2-E3B4-F849-04D2B9E99F71}"/>
              </a:ext>
            </a:extLst>
          </p:cNvPr>
          <p:cNvSpPr txBox="1">
            <a:spLocks/>
          </p:cNvSpPr>
          <p:nvPr/>
        </p:nvSpPr>
        <p:spPr>
          <a:xfrm>
            <a:off x="787583" y="5310000"/>
            <a:ext cx="2778470" cy="15480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solidFill>
            </a:endParaRPr>
          </a:p>
        </p:txBody>
      </p:sp>
      <p:pic>
        <p:nvPicPr>
          <p:cNvPr id="14" name="Picture 13">
            <a:extLst>
              <a:ext uri="{FF2B5EF4-FFF2-40B4-BE49-F238E27FC236}">
                <a16:creationId xmlns:a16="http://schemas.microsoft.com/office/drawing/2014/main" id="{3449D257-5FD3-DD62-07AA-572175BADDDA}"/>
              </a:ext>
            </a:extLst>
          </p:cNvPr>
          <p:cNvPicPr>
            <a:picLocks noChangeAspect="1"/>
          </p:cNvPicPr>
          <p:nvPr/>
        </p:nvPicPr>
        <p:blipFill>
          <a:blip r:embed="rId3"/>
          <a:stretch>
            <a:fillRect/>
          </a:stretch>
        </p:blipFill>
        <p:spPr>
          <a:xfrm>
            <a:off x="2757978" y="1392454"/>
            <a:ext cx="9142291" cy="6858000"/>
          </a:xfrm>
          <a:prstGeom prst="rect">
            <a:avLst/>
          </a:prstGeom>
        </p:spPr>
      </p:pic>
      <p:pic>
        <p:nvPicPr>
          <p:cNvPr id="25" name="Picture 24">
            <a:extLst>
              <a:ext uri="{FF2B5EF4-FFF2-40B4-BE49-F238E27FC236}">
                <a16:creationId xmlns:a16="http://schemas.microsoft.com/office/drawing/2014/main" id="{98C229CB-D56E-E860-349D-542408C7D6FD}"/>
              </a:ext>
            </a:extLst>
          </p:cNvPr>
          <p:cNvPicPr>
            <a:picLocks noChangeAspect="1"/>
          </p:cNvPicPr>
          <p:nvPr/>
        </p:nvPicPr>
        <p:blipFill>
          <a:blip r:embed="rId4"/>
          <a:stretch>
            <a:fillRect/>
          </a:stretch>
        </p:blipFill>
        <p:spPr>
          <a:xfrm>
            <a:off x="5974255" y="5149412"/>
            <a:ext cx="4972042" cy="1432580"/>
          </a:xfrm>
          <a:prstGeom prst="rect">
            <a:avLst/>
          </a:prstGeom>
        </p:spPr>
      </p:pic>
      <p:pic>
        <p:nvPicPr>
          <p:cNvPr id="42" name="Picture 41">
            <a:extLst>
              <a:ext uri="{FF2B5EF4-FFF2-40B4-BE49-F238E27FC236}">
                <a16:creationId xmlns:a16="http://schemas.microsoft.com/office/drawing/2014/main" id="{08CF9EDB-834B-7BE9-D108-E7BABA6DADA3}"/>
              </a:ext>
            </a:extLst>
          </p:cNvPr>
          <p:cNvPicPr>
            <a:picLocks noChangeAspect="1"/>
          </p:cNvPicPr>
          <p:nvPr/>
        </p:nvPicPr>
        <p:blipFill>
          <a:blip r:embed="rId5"/>
          <a:stretch>
            <a:fillRect/>
          </a:stretch>
        </p:blipFill>
        <p:spPr>
          <a:xfrm>
            <a:off x="176000" y="4821454"/>
            <a:ext cx="5275094" cy="1282513"/>
          </a:xfrm>
          <a:prstGeom prst="rect">
            <a:avLst/>
          </a:prstGeom>
        </p:spPr>
      </p:pic>
      <p:pic>
        <p:nvPicPr>
          <p:cNvPr id="48" name="Picture 47">
            <a:extLst>
              <a:ext uri="{FF2B5EF4-FFF2-40B4-BE49-F238E27FC236}">
                <a16:creationId xmlns:a16="http://schemas.microsoft.com/office/drawing/2014/main" id="{36579026-B8C0-EB70-DDAE-D8BCDDC41332}"/>
              </a:ext>
            </a:extLst>
          </p:cNvPr>
          <p:cNvPicPr>
            <a:picLocks noChangeAspect="1"/>
          </p:cNvPicPr>
          <p:nvPr/>
        </p:nvPicPr>
        <p:blipFill>
          <a:blip r:embed="rId6"/>
          <a:stretch>
            <a:fillRect/>
          </a:stretch>
        </p:blipFill>
        <p:spPr>
          <a:xfrm>
            <a:off x="199578" y="3894156"/>
            <a:ext cx="7725109" cy="1211781"/>
          </a:xfrm>
          <a:prstGeom prst="rect">
            <a:avLst/>
          </a:prstGeom>
        </p:spPr>
      </p:pic>
      <p:pic>
        <p:nvPicPr>
          <p:cNvPr id="49" name="Picture 48">
            <a:extLst>
              <a:ext uri="{FF2B5EF4-FFF2-40B4-BE49-F238E27FC236}">
                <a16:creationId xmlns:a16="http://schemas.microsoft.com/office/drawing/2014/main" id="{35532EC5-F4C8-2221-D885-CF738B47DFED}"/>
              </a:ext>
            </a:extLst>
          </p:cNvPr>
          <p:cNvPicPr>
            <a:picLocks noChangeAspect="1"/>
          </p:cNvPicPr>
          <p:nvPr/>
        </p:nvPicPr>
        <p:blipFill>
          <a:blip r:embed="rId7"/>
          <a:stretch>
            <a:fillRect/>
          </a:stretch>
        </p:blipFill>
        <p:spPr>
          <a:xfrm>
            <a:off x="291731" y="3308233"/>
            <a:ext cx="6333283" cy="967783"/>
          </a:xfrm>
          <a:prstGeom prst="rect">
            <a:avLst/>
          </a:prstGeom>
        </p:spPr>
      </p:pic>
      <p:pic>
        <p:nvPicPr>
          <p:cNvPr id="53" name="Picture 52">
            <a:extLst>
              <a:ext uri="{FF2B5EF4-FFF2-40B4-BE49-F238E27FC236}">
                <a16:creationId xmlns:a16="http://schemas.microsoft.com/office/drawing/2014/main" id="{DF99712E-395D-5352-2F08-DAB9BC70E148}"/>
              </a:ext>
            </a:extLst>
          </p:cNvPr>
          <p:cNvPicPr>
            <a:picLocks noChangeAspect="1"/>
          </p:cNvPicPr>
          <p:nvPr/>
        </p:nvPicPr>
        <p:blipFill>
          <a:blip r:embed="rId8"/>
          <a:stretch>
            <a:fillRect/>
          </a:stretch>
        </p:blipFill>
        <p:spPr>
          <a:xfrm>
            <a:off x="285076" y="2682375"/>
            <a:ext cx="5554690" cy="939651"/>
          </a:xfrm>
          <a:prstGeom prst="rect">
            <a:avLst/>
          </a:prstGeom>
        </p:spPr>
      </p:pic>
    </p:spTree>
    <p:extLst>
      <p:ext uri="{BB962C8B-B14F-4D97-AF65-F5344CB8AC3E}">
        <p14:creationId xmlns:p14="http://schemas.microsoft.com/office/powerpoint/2010/main" val="12697980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190F2729-B91E-681A-9D60-A5D3BFB1B4AF}"/>
              </a:ext>
            </a:extLst>
          </p:cNvPr>
          <p:cNvSpPr>
            <a:spLocks noGrp="1"/>
          </p:cNvSpPr>
          <p:nvPr>
            <p:ph type="title"/>
          </p:nvPr>
        </p:nvSpPr>
        <p:spPr>
          <a:xfrm>
            <a:off x="376267" y="248478"/>
            <a:ext cx="10515600" cy="810592"/>
          </a:xfrm>
        </p:spPr>
        <p:txBody>
          <a:bodyPr rtlCol="0">
            <a:normAutofit/>
          </a:bodyPr>
          <a:lstStyle/>
          <a:p>
            <a:pPr defTabSz="577850">
              <a:spcAft>
                <a:spcPct val="35000"/>
              </a:spcAft>
            </a:pPr>
            <a:r>
              <a:rPr lang="en-US" sz="3600">
                <a:latin typeface="+mj-lt"/>
                <a:ea typeface="+mn-ea"/>
                <a:cs typeface="+mn-cs"/>
              </a:rPr>
              <a:t>The Climate Promise: Overall Results to date</a:t>
            </a:r>
            <a:endParaRPr lang="en-US">
              <a:ea typeface="+mn-ea"/>
              <a:cs typeface="+mn-cs"/>
            </a:endParaRPr>
          </a:p>
        </p:txBody>
      </p:sp>
      <p:cxnSp>
        <p:nvCxnSpPr>
          <p:cNvPr id="5" name="Straight Connector 4">
            <a:extLst>
              <a:ext uri="{FF2B5EF4-FFF2-40B4-BE49-F238E27FC236}">
                <a16:creationId xmlns:a16="http://schemas.microsoft.com/office/drawing/2014/main" id="{E83896E0-2B85-9C3F-67C3-965B2EBE64E9}"/>
              </a:ext>
            </a:extLst>
          </p:cNvPr>
          <p:cNvCxnSpPr>
            <a:cxnSpLocks/>
          </p:cNvCxnSpPr>
          <p:nvPr/>
        </p:nvCxnSpPr>
        <p:spPr>
          <a:xfrm flipV="1">
            <a:off x="-208150" y="822099"/>
            <a:ext cx="11652431" cy="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12E190E-637A-9F1F-A9DF-2E9B28B74757}"/>
              </a:ext>
            </a:extLst>
          </p:cNvPr>
          <p:cNvSpPr txBox="1"/>
          <p:nvPr/>
        </p:nvSpPr>
        <p:spPr>
          <a:xfrm>
            <a:off x="1230709" y="1456948"/>
            <a:ext cx="4724400" cy="757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a:solidFill>
                  <a:schemeClr val="accent1"/>
                </a:solidFill>
                <a:latin typeface="Proxima Nova Rg" panose="02000506030000020004" pitchFamily="2" charset="0"/>
                <a:ea typeface="Calibri" panose="020F0502020204030204" pitchFamily="34" charset="0"/>
              </a:rPr>
              <a:t>countries are establishing and/or strengthening policies, institutions, and capacities for effective NDC implementation</a:t>
            </a:r>
            <a:r>
              <a:rPr lang="en-US" sz="1600" b="1">
                <a:solidFill>
                  <a:schemeClr val="accent1"/>
                </a:solidFill>
                <a:latin typeface="Proxima Nova Rg" panose="02000506030000020004" pitchFamily="2" charset="0"/>
              </a:rPr>
              <a:t> </a:t>
            </a:r>
          </a:p>
        </p:txBody>
      </p:sp>
      <p:sp>
        <p:nvSpPr>
          <p:cNvPr id="10" name="TextBox 9">
            <a:extLst>
              <a:ext uri="{FF2B5EF4-FFF2-40B4-BE49-F238E27FC236}">
                <a16:creationId xmlns:a16="http://schemas.microsoft.com/office/drawing/2014/main" id="{F7344329-EC5E-3E2E-6077-F845733966C9}"/>
              </a:ext>
            </a:extLst>
          </p:cNvPr>
          <p:cNvSpPr txBox="1"/>
          <p:nvPr/>
        </p:nvSpPr>
        <p:spPr>
          <a:xfrm>
            <a:off x="6966491" y="1564983"/>
            <a:ext cx="4470004"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1600" b="1">
                <a:solidFill>
                  <a:schemeClr val="accent1"/>
                </a:solidFill>
                <a:latin typeface="Proxima Nova Rg"/>
                <a:ea typeface="Calibri"/>
              </a:rPr>
              <a:t>countries are identifying and mobilizing resources to realize NDC targets</a:t>
            </a:r>
          </a:p>
        </p:txBody>
      </p:sp>
      <p:sp>
        <p:nvSpPr>
          <p:cNvPr id="12" name="TextBox 11">
            <a:extLst>
              <a:ext uri="{FF2B5EF4-FFF2-40B4-BE49-F238E27FC236}">
                <a16:creationId xmlns:a16="http://schemas.microsoft.com/office/drawing/2014/main" id="{9095D13A-C254-596D-7CE5-5B2AB96A2590}"/>
              </a:ext>
            </a:extLst>
          </p:cNvPr>
          <p:cNvSpPr txBox="1"/>
          <p:nvPr/>
        </p:nvSpPr>
        <p:spPr>
          <a:xfrm>
            <a:off x="6093999" y="1424937"/>
            <a:ext cx="772668" cy="772668"/>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wrap="square" tIns="45720" bIns="0" anchor="ctr" anchorCtr="0">
            <a:noAutofit/>
          </a:bodyPr>
          <a:lstStyle/>
          <a:p>
            <a:pPr algn="ctr"/>
            <a:r>
              <a:rPr lang="en-US" sz="2100" b="1">
                <a:solidFill>
                  <a:schemeClr val="bg1"/>
                </a:solidFill>
                <a:latin typeface="Proxima Nova Rg" panose="02000506030000020004" pitchFamily="2" charset="0"/>
                <a:ea typeface="Calibri" panose="020F0502020204030204" pitchFamily="34" charset="0"/>
              </a:rPr>
              <a:t>86</a:t>
            </a:r>
            <a:endParaRPr lang="en-US" sz="2100" b="1">
              <a:solidFill>
                <a:schemeClr val="bg1"/>
              </a:solidFill>
            </a:endParaRPr>
          </a:p>
        </p:txBody>
      </p:sp>
      <p:cxnSp>
        <p:nvCxnSpPr>
          <p:cNvPr id="14" name="Straight Connector 13">
            <a:extLst>
              <a:ext uri="{FF2B5EF4-FFF2-40B4-BE49-F238E27FC236}">
                <a16:creationId xmlns:a16="http://schemas.microsoft.com/office/drawing/2014/main" id="{2FAA429D-2997-E552-79D3-289C0D61EDF2}"/>
              </a:ext>
            </a:extLst>
          </p:cNvPr>
          <p:cNvCxnSpPr/>
          <p:nvPr/>
        </p:nvCxnSpPr>
        <p:spPr>
          <a:xfrm>
            <a:off x="1020242" y="2233338"/>
            <a:ext cx="4327129" cy="0"/>
          </a:xfrm>
          <a:prstGeom prst="line">
            <a:avLst/>
          </a:prstGeom>
          <a:no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FDB7D9BB-68BF-A778-699F-0CD7D39F581D}"/>
              </a:ext>
            </a:extLst>
          </p:cNvPr>
          <p:cNvCxnSpPr>
            <a:cxnSpLocks/>
          </p:cNvCxnSpPr>
          <p:nvPr/>
        </p:nvCxnSpPr>
        <p:spPr>
          <a:xfrm>
            <a:off x="6966491" y="2233338"/>
            <a:ext cx="4327129" cy="0"/>
          </a:xfrm>
          <a:prstGeom prst="line">
            <a:avLst/>
          </a:prstGeom>
          <a:no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AFEE3F6B-D6F5-FB0D-71A4-E3A599FD1564}"/>
              </a:ext>
            </a:extLst>
          </p:cNvPr>
          <p:cNvSpPr txBox="1"/>
          <p:nvPr/>
        </p:nvSpPr>
        <p:spPr>
          <a:xfrm>
            <a:off x="1230709" y="4680442"/>
            <a:ext cx="4542235" cy="6152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Bef>
                <a:spcPts val="0"/>
              </a:spcBef>
              <a:spcAft>
                <a:spcPts val="400"/>
              </a:spcAft>
            </a:pPr>
            <a:r>
              <a:rPr lang="en-US" sz="1600">
                <a:latin typeface="Proxima Nova"/>
                <a:ea typeface="Calibri"/>
                <a:cs typeface="Arial"/>
              </a:rPr>
              <a:t>countries preparing new and/or strengthening existing </a:t>
            </a:r>
            <a:r>
              <a:rPr lang="en-US" sz="1600" b="1">
                <a:latin typeface="Proxima Nova"/>
                <a:ea typeface="Calibri"/>
                <a:cs typeface="Arial"/>
              </a:rPr>
              <a:t>climate policies and legislation</a:t>
            </a:r>
          </a:p>
        </p:txBody>
      </p:sp>
      <p:sp>
        <p:nvSpPr>
          <p:cNvPr id="20" name="TextBox 19">
            <a:extLst>
              <a:ext uri="{FF2B5EF4-FFF2-40B4-BE49-F238E27FC236}">
                <a16:creationId xmlns:a16="http://schemas.microsoft.com/office/drawing/2014/main" id="{70841C43-B427-BA65-8F58-78B3BBFB550B}"/>
              </a:ext>
            </a:extLst>
          </p:cNvPr>
          <p:cNvSpPr txBox="1"/>
          <p:nvPr/>
        </p:nvSpPr>
        <p:spPr>
          <a:xfrm>
            <a:off x="456096" y="2535654"/>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46</a:t>
            </a:r>
          </a:p>
        </p:txBody>
      </p:sp>
      <p:sp>
        <p:nvSpPr>
          <p:cNvPr id="22" name="TextBox 21">
            <a:extLst>
              <a:ext uri="{FF2B5EF4-FFF2-40B4-BE49-F238E27FC236}">
                <a16:creationId xmlns:a16="http://schemas.microsoft.com/office/drawing/2014/main" id="{576B686D-69B5-10F5-DBCF-C544318C4651}"/>
              </a:ext>
            </a:extLst>
          </p:cNvPr>
          <p:cNvSpPr txBox="1"/>
          <p:nvPr/>
        </p:nvSpPr>
        <p:spPr>
          <a:xfrm>
            <a:off x="1230709" y="2403611"/>
            <a:ext cx="4269520" cy="8128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Aft>
                <a:spcPts val="400"/>
              </a:spcAft>
            </a:pPr>
            <a:r>
              <a:rPr lang="en-US" sz="1600">
                <a:latin typeface="Proxima Nova"/>
                <a:ea typeface="Calibri"/>
                <a:cs typeface="Arial"/>
              </a:rPr>
              <a:t>countries developing </a:t>
            </a:r>
            <a:r>
              <a:rPr lang="en-US" sz="1600" b="1">
                <a:latin typeface="Proxima Nova"/>
                <a:ea typeface="Calibri"/>
                <a:cs typeface="Arial"/>
              </a:rPr>
              <a:t>National Adaptation Plans (NAPs) </a:t>
            </a:r>
            <a:r>
              <a:rPr lang="en-US" sz="1600">
                <a:latin typeface="Proxima Nova"/>
                <a:ea typeface="Calibri"/>
                <a:cs typeface="Arial"/>
              </a:rPr>
              <a:t>and related planning and capacity building processes</a:t>
            </a:r>
          </a:p>
        </p:txBody>
      </p:sp>
      <p:sp>
        <p:nvSpPr>
          <p:cNvPr id="24" name="TextBox 23">
            <a:extLst>
              <a:ext uri="{FF2B5EF4-FFF2-40B4-BE49-F238E27FC236}">
                <a16:creationId xmlns:a16="http://schemas.microsoft.com/office/drawing/2014/main" id="{D1D14A6D-DBAC-01DC-4DDB-799A4C25ECA3}"/>
              </a:ext>
            </a:extLst>
          </p:cNvPr>
          <p:cNvSpPr txBox="1"/>
          <p:nvPr/>
        </p:nvSpPr>
        <p:spPr>
          <a:xfrm>
            <a:off x="456096" y="3663536"/>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40</a:t>
            </a:r>
          </a:p>
        </p:txBody>
      </p:sp>
      <p:sp>
        <p:nvSpPr>
          <p:cNvPr id="26" name="TextBox 25">
            <a:extLst>
              <a:ext uri="{FF2B5EF4-FFF2-40B4-BE49-F238E27FC236}">
                <a16:creationId xmlns:a16="http://schemas.microsoft.com/office/drawing/2014/main" id="{B34578CD-8667-1D25-C3A1-F0797F14181F}"/>
              </a:ext>
            </a:extLst>
          </p:cNvPr>
          <p:cNvSpPr txBox="1"/>
          <p:nvPr/>
        </p:nvSpPr>
        <p:spPr>
          <a:xfrm>
            <a:off x="1230709" y="3426037"/>
            <a:ext cx="5173578" cy="7894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Aft>
                <a:spcPts val="400"/>
              </a:spcAft>
            </a:pPr>
            <a:r>
              <a:rPr lang="en-US" sz="1600">
                <a:latin typeface="Proxima Nova"/>
                <a:ea typeface="Calibri"/>
                <a:cs typeface="Arial"/>
              </a:rPr>
              <a:t>countries advancing formulation of </a:t>
            </a:r>
            <a:br>
              <a:rPr lang="en-US" sz="1600">
                <a:latin typeface="Proxima Nova"/>
                <a:ea typeface="Calibri" panose="020F0502020204030204" pitchFamily="34" charset="0"/>
                <a:cs typeface="Arial"/>
              </a:rPr>
            </a:br>
            <a:r>
              <a:rPr lang="en-US" sz="1600" b="1">
                <a:latin typeface="Proxima Nova"/>
                <a:ea typeface="Calibri"/>
                <a:cs typeface="Arial"/>
              </a:rPr>
              <a:t>NDC implementation roadmaps/</a:t>
            </a:r>
            <a:r>
              <a:rPr lang="en-US" sz="1600">
                <a:latin typeface="Proxima Nova"/>
                <a:ea typeface="Calibri"/>
                <a:cs typeface="Arial"/>
              </a:rPr>
              <a:t>strategies​</a:t>
            </a:r>
          </a:p>
        </p:txBody>
      </p:sp>
      <p:sp>
        <p:nvSpPr>
          <p:cNvPr id="28" name="TextBox 27">
            <a:extLst>
              <a:ext uri="{FF2B5EF4-FFF2-40B4-BE49-F238E27FC236}">
                <a16:creationId xmlns:a16="http://schemas.microsoft.com/office/drawing/2014/main" id="{FA845E39-A0C9-C386-E776-FE6D7177B219}"/>
              </a:ext>
            </a:extLst>
          </p:cNvPr>
          <p:cNvSpPr txBox="1"/>
          <p:nvPr/>
        </p:nvSpPr>
        <p:spPr>
          <a:xfrm>
            <a:off x="456096" y="4684444"/>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24</a:t>
            </a:r>
          </a:p>
        </p:txBody>
      </p:sp>
      <p:sp>
        <p:nvSpPr>
          <p:cNvPr id="30" name="TextBox 29">
            <a:extLst>
              <a:ext uri="{FF2B5EF4-FFF2-40B4-BE49-F238E27FC236}">
                <a16:creationId xmlns:a16="http://schemas.microsoft.com/office/drawing/2014/main" id="{6A8D03A6-243D-50D9-7FA6-0E2FF9A4BE5C}"/>
              </a:ext>
            </a:extLst>
          </p:cNvPr>
          <p:cNvSpPr txBox="1"/>
          <p:nvPr/>
        </p:nvSpPr>
        <p:spPr>
          <a:xfrm>
            <a:off x="6198033" y="2567665"/>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56</a:t>
            </a:r>
          </a:p>
        </p:txBody>
      </p:sp>
      <p:sp>
        <p:nvSpPr>
          <p:cNvPr id="32" name="TextBox 31">
            <a:extLst>
              <a:ext uri="{FF2B5EF4-FFF2-40B4-BE49-F238E27FC236}">
                <a16:creationId xmlns:a16="http://schemas.microsoft.com/office/drawing/2014/main" id="{09238B04-5265-08DA-92AD-558E2749029F}"/>
              </a:ext>
            </a:extLst>
          </p:cNvPr>
          <p:cNvSpPr txBox="1"/>
          <p:nvPr/>
        </p:nvSpPr>
        <p:spPr>
          <a:xfrm>
            <a:off x="6966491" y="2563664"/>
            <a:ext cx="4269520" cy="5493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Bef>
                <a:spcPts val="0"/>
              </a:spcBef>
              <a:spcAft>
                <a:spcPts val="400"/>
              </a:spcAft>
            </a:pPr>
            <a:r>
              <a:rPr lang="en-US" sz="1600">
                <a:latin typeface="Proxima Nova"/>
                <a:ea typeface="Calibri" panose="020F0502020204030204" pitchFamily="34" charset="0"/>
                <a:cs typeface="Arial"/>
              </a:rPr>
              <a:t>countries developing </a:t>
            </a:r>
            <a:r>
              <a:rPr lang="en-US" sz="1600" b="1">
                <a:latin typeface="Proxima Nova"/>
                <a:ea typeface="Calibri" panose="020F0502020204030204" pitchFamily="34" charset="0"/>
                <a:cs typeface="Arial"/>
              </a:rPr>
              <a:t>financing strategies</a:t>
            </a:r>
            <a:r>
              <a:rPr lang="en-US" sz="1600">
                <a:latin typeface="Proxima Nova"/>
                <a:ea typeface="Calibri" panose="020F0502020204030204" pitchFamily="34" charset="0"/>
                <a:cs typeface="Arial"/>
              </a:rPr>
              <a:t> </a:t>
            </a:r>
            <a:br>
              <a:rPr lang="en-US" sz="1600">
                <a:latin typeface="Proxima Nova"/>
                <a:ea typeface="Calibri" panose="020F0502020204030204" pitchFamily="34" charset="0"/>
                <a:cs typeface="Arial"/>
              </a:rPr>
            </a:br>
            <a:r>
              <a:rPr lang="en-US" sz="1600">
                <a:latin typeface="Proxima Nova"/>
                <a:ea typeface="Calibri" panose="020F0502020204030204" pitchFamily="34" charset="0"/>
                <a:cs typeface="Arial"/>
              </a:rPr>
              <a:t>or investment plans</a:t>
            </a:r>
            <a:endParaRPr lang="en-US" sz="1600">
              <a:latin typeface="Proxima Nova"/>
            </a:endParaRPr>
          </a:p>
        </p:txBody>
      </p:sp>
      <p:sp>
        <p:nvSpPr>
          <p:cNvPr id="34" name="TextBox 33">
            <a:extLst>
              <a:ext uri="{FF2B5EF4-FFF2-40B4-BE49-F238E27FC236}">
                <a16:creationId xmlns:a16="http://schemas.microsoft.com/office/drawing/2014/main" id="{B0B3B92D-974C-50FE-6480-32EDF50A0304}"/>
              </a:ext>
            </a:extLst>
          </p:cNvPr>
          <p:cNvSpPr txBox="1"/>
          <p:nvPr/>
        </p:nvSpPr>
        <p:spPr>
          <a:xfrm>
            <a:off x="6198033" y="3663536"/>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55</a:t>
            </a:r>
          </a:p>
        </p:txBody>
      </p:sp>
      <p:sp>
        <p:nvSpPr>
          <p:cNvPr id="42" name="TextBox 41">
            <a:extLst>
              <a:ext uri="{FF2B5EF4-FFF2-40B4-BE49-F238E27FC236}">
                <a16:creationId xmlns:a16="http://schemas.microsoft.com/office/drawing/2014/main" id="{1D2CD956-9998-BB4D-E594-6F91DA08568A}"/>
              </a:ext>
            </a:extLst>
          </p:cNvPr>
          <p:cNvSpPr txBox="1"/>
          <p:nvPr/>
        </p:nvSpPr>
        <p:spPr>
          <a:xfrm>
            <a:off x="352062" y="1452151"/>
            <a:ext cx="772668" cy="772668"/>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wrap="square" tIns="45720" bIns="0" anchor="ctr" anchorCtr="0">
            <a:noAutofit/>
          </a:bodyPr>
          <a:lstStyle/>
          <a:p>
            <a:pPr algn="ctr"/>
            <a:r>
              <a:rPr lang="en-US" sz="2100" b="1">
                <a:solidFill>
                  <a:schemeClr val="bg1"/>
                </a:solidFill>
                <a:latin typeface="Proxima Nova Rg" panose="02000506030000020004" pitchFamily="2" charset="0"/>
                <a:ea typeface="Calibri" panose="020F0502020204030204" pitchFamily="34" charset="0"/>
              </a:rPr>
              <a:t>97</a:t>
            </a:r>
            <a:endParaRPr lang="en-US" sz="2100" b="1">
              <a:solidFill>
                <a:schemeClr val="bg1"/>
              </a:solidFill>
            </a:endParaRPr>
          </a:p>
        </p:txBody>
      </p:sp>
      <p:sp>
        <p:nvSpPr>
          <p:cNvPr id="44" name="TextBox 43">
            <a:extLst>
              <a:ext uri="{FF2B5EF4-FFF2-40B4-BE49-F238E27FC236}">
                <a16:creationId xmlns:a16="http://schemas.microsoft.com/office/drawing/2014/main" id="{F6CF119D-3776-820A-C438-636D18B2135B}"/>
              </a:ext>
            </a:extLst>
          </p:cNvPr>
          <p:cNvSpPr txBox="1"/>
          <p:nvPr/>
        </p:nvSpPr>
        <p:spPr>
          <a:xfrm>
            <a:off x="6966491" y="3654738"/>
            <a:ext cx="4863364" cy="5493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Bef>
                <a:spcPts val="0"/>
              </a:spcBef>
              <a:spcAft>
                <a:spcPts val="400"/>
              </a:spcAft>
            </a:pPr>
            <a:r>
              <a:rPr lang="en-US" sz="1600">
                <a:latin typeface="Proxima Nova"/>
                <a:ea typeface="Calibri" panose="020F0502020204030204" pitchFamily="34" charset="0"/>
                <a:cs typeface="Arial"/>
              </a:rPr>
              <a:t>countries conducting </a:t>
            </a:r>
            <a:r>
              <a:rPr lang="en-US" sz="1600" b="1">
                <a:latin typeface="Proxima Nova"/>
                <a:ea typeface="Calibri" panose="020F0502020204030204" pitchFamily="34" charset="0"/>
                <a:cs typeface="Arial"/>
              </a:rPr>
              <a:t>assessments</a:t>
            </a:r>
            <a:r>
              <a:rPr lang="en-US" sz="1600">
                <a:latin typeface="Proxima Nova"/>
                <a:ea typeface="Calibri" panose="020F0502020204030204" pitchFamily="34" charset="0"/>
                <a:cs typeface="Arial"/>
              </a:rPr>
              <a:t> to inform financing frameworks and investment opportunities</a:t>
            </a:r>
            <a:endParaRPr lang="en-US" sz="1600">
              <a:latin typeface="Proxima Nova"/>
            </a:endParaRPr>
          </a:p>
        </p:txBody>
      </p:sp>
    </p:spTree>
    <p:extLst>
      <p:ext uri="{BB962C8B-B14F-4D97-AF65-F5344CB8AC3E}">
        <p14:creationId xmlns:p14="http://schemas.microsoft.com/office/powerpoint/2010/main" val="26946957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190F2729-B91E-681A-9D60-A5D3BFB1B4AF}"/>
              </a:ext>
            </a:extLst>
          </p:cNvPr>
          <p:cNvSpPr>
            <a:spLocks noGrp="1"/>
          </p:cNvSpPr>
          <p:nvPr>
            <p:ph type="title"/>
          </p:nvPr>
        </p:nvSpPr>
        <p:spPr>
          <a:xfrm>
            <a:off x="389875" y="234871"/>
            <a:ext cx="10515600" cy="810592"/>
          </a:xfrm>
        </p:spPr>
        <p:txBody>
          <a:bodyPr rtlCol="0">
            <a:normAutofit/>
          </a:bodyPr>
          <a:lstStyle/>
          <a:p>
            <a:pPr defTabSz="577850">
              <a:spcAft>
                <a:spcPct val="35000"/>
              </a:spcAft>
            </a:pPr>
            <a:r>
              <a:rPr lang="en-US" sz="3600">
                <a:latin typeface="+mj-lt"/>
                <a:ea typeface="+mn-ea"/>
                <a:cs typeface="+mn-cs"/>
              </a:rPr>
              <a:t>The Climate Promise: Overall Results to date</a:t>
            </a:r>
            <a:endParaRPr lang="en-US">
              <a:ea typeface="+mn-ea"/>
              <a:cs typeface="+mn-cs"/>
            </a:endParaRPr>
          </a:p>
        </p:txBody>
      </p:sp>
      <p:cxnSp>
        <p:nvCxnSpPr>
          <p:cNvPr id="5" name="Straight Connector 4">
            <a:extLst>
              <a:ext uri="{FF2B5EF4-FFF2-40B4-BE49-F238E27FC236}">
                <a16:creationId xmlns:a16="http://schemas.microsoft.com/office/drawing/2014/main" id="{E83896E0-2B85-9C3F-67C3-965B2EBE64E9}"/>
              </a:ext>
            </a:extLst>
          </p:cNvPr>
          <p:cNvCxnSpPr>
            <a:cxnSpLocks/>
          </p:cNvCxnSpPr>
          <p:nvPr/>
        </p:nvCxnSpPr>
        <p:spPr>
          <a:xfrm flipV="1">
            <a:off x="-208150" y="822099"/>
            <a:ext cx="11652431" cy="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E0F4C80-B567-8794-9AC1-02221EB05F56}"/>
              </a:ext>
            </a:extLst>
          </p:cNvPr>
          <p:cNvSpPr txBox="1"/>
          <p:nvPr/>
        </p:nvSpPr>
        <p:spPr>
          <a:xfrm>
            <a:off x="1226433" y="1560602"/>
            <a:ext cx="4512866" cy="5355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a:solidFill>
                  <a:schemeClr val="accent1"/>
                </a:solidFill>
                <a:latin typeface="Proxima Nova Rg" panose="02000506030000020004" pitchFamily="2" charset="0"/>
                <a:ea typeface="Calibri" panose="020F0502020204030204" pitchFamily="34" charset="0"/>
              </a:rPr>
              <a:t>countries are advancing systems to monitor and report on climate action</a:t>
            </a:r>
            <a:endParaRPr lang="en-US" sz="1600" b="1">
              <a:solidFill>
                <a:schemeClr val="accent1"/>
              </a:solidFill>
              <a:latin typeface="Proxima Nova Rg" panose="02000506030000020004" pitchFamily="2" charset="0"/>
            </a:endParaRPr>
          </a:p>
        </p:txBody>
      </p:sp>
      <p:sp>
        <p:nvSpPr>
          <p:cNvPr id="11" name="TextBox 10">
            <a:extLst>
              <a:ext uri="{FF2B5EF4-FFF2-40B4-BE49-F238E27FC236}">
                <a16:creationId xmlns:a16="http://schemas.microsoft.com/office/drawing/2014/main" id="{19B826E7-89B7-4A01-DD6A-BB6D46059E65}"/>
              </a:ext>
            </a:extLst>
          </p:cNvPr>
          <p:cNvSpPr txBox="1"/>
          <p:nvPr/>
        </p:nvSpPr>
        <p:spPr>
          <a:xfrm>
            <a:off x="6964477" y="1434698"/>
            <a:ext cx="4470004" cy="8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Bef>
                <a:spcPts val="0"/>
              </a:spcBef>
              <a:spcAft>
                <a:spcPts val="400"/>
              </a:spcAft>
            </a:pPr>
            <a:r>
              <a:rPr lang="en-US" sz="1600" b="1">
                <a:solidFill>
                  <a:schemeClr val="accent1"/>
                </a:solidFill>
                <a:latin typeface="Proxima Nova Rg" panose="02000506030000020004" pitchFamily="2" charset="0"/>
                <a:ea typeface="Calibri" panose="020F0502020204030204" pitchFamily="34" charset="0"/>
                <a:cs typeface="Arial" panose="020B0604020202020204" pitchFamily="34" charset="0"/>
              </a:rPr>
              <a:t>countries are mainstreaming NDC priorities and measures into development plans and strategies, including with SDGs </a:t>
            </a:r>
            <a:endParaRPr lang="en-US" sz="1600">
              <a:solidFill>
                <a:schemeClr val="accent1"/>
              </a:solidFill>
              <a:latin typeface="Proxima Nova Rg" panose="02000506030000020004" pitchFamily="2"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AB2285D-5D42-AA44-7E73-DED14293BB64}"/>
              </a:ext>
            </a:extLst>
          </p:cNvPr>
          <p:cNvSpPr txBox="1"/>
          <p:nvPr/>
        </p:nvSpPr>
        <p:spPr>
          <a:xfrm>
            <a:off x="6087056" y="1430581"/>
            <a:ext cx="770334" cy="770334"/>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wrap="square" tIns="45720" bIns="0" anchor="ctr" anchorCtr="0">
            <a:noAutofit/>
          </a:bodyPr>
          <a:lstStyle/>
          <a:p>
            <a:pPr algn="ctr"/>
            <a:r>
              <a:rPr lang="en-US" sz="2100" b="1">
                <a:solidFill>
                  <a:schemeClr val="bg1"/>
                </a:solidFill>
                <a:latin typeface="Proxima Nova Rg" panose="02000506030000020004" pitchFamily="2" charset="0"/>
                <a:ea typeface="Calibri" panose="020F0502020204030204" pitchFamily="34" charset="0"/>
              </a:rPr>
              <a:t>67</a:t>
            </a:r>
            <a:endParaRPr lang="en-US" sz="2100" b="1">
              <a:solidFill>
                <a:schemeClr val="bg1"/>
              </a:solidFill>
            </a:endParaRPr>
          </a:p>
        </p:txBody>
      </p:sp>
      <p:cxnSp>
        <p:nvCxnSpPr>
          <p:cNvPr id="19" name="Straight Connector 18">
            <a:extLst>
              <a:ext uri="{FF2B5EF4-FFF2-40B4-BE49-F238E27FC236}">
                <a16:creationId xmlns:a16="http://schemas.microsoft.com/office/drawing/2014/main" id="{F2DDE79F-814A-702D-CFFA-6FE40966674F}"/>
              </a:ext>
            </a:extLst>
          </p:cNvPr>
          <p:cNvCxnSpPr/>
          <p:nvPr/>
        </p:nvCxnSpPr>
        <p:spPr>
          <a:xfrm>
            <a:off x="1201246" y="2188083"/>
            <a:ext cx="4327129" cy="0"/>
          </a:xfrm>
          <a:prstGeom prst="line">
            <a:avLst/>
          </a:prstGeom>
          <a:no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85F3B4E6-964C-1E24-8817-391D4C7EA7D1}"/>
              </a:ext>
            </a:extLst>
          </p:cNvPr>
          <p:cNvCxnSpPr>
            <a:cxnSpLocks/>
          </p:cNvCxnSpPr>
          <p:nvPr/>
        </p:nvCxnSpPr>
        <p:spPr>
          <a:xfrm>
            <a:off x="6975872" y="2366965"/>
            <a:ext cx="4327129" cy="0"/>
          </a:xfrm>
          <a:prstGeom prst="line">
            <a:avLst/>
          </a:prstGeom>
          <a:no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sp>
        <p:nvSpPr>
          <p:cNvPr id="27" name="TextBox 26">
            <a:extLst>
              <a:ext uri="{FF2B5EF4-FFF2-40B4-BE49-F238E27FC236}">
                <a16:creationId xmlns:a16="http://schemas.microsoft.com/office/drawing/2014/main" id="{E021E56D-E910-1ED5-A89E-FEE545CEB175}"/>
              </a:ext>
            </a:extLst>
          </p:cNvPr>
          <p:cNvSpPr txBox="1"/>
          <p:nvPr/>
        </p:nvSpPr>
        <p:spPr>
          <a:xfrm>
            <a:off x="352062" y="1424937"/>
            <a:ext cx="772668" cy="772668"/>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wrap="square" tIns="45720" bIns="0" anchor="ctr" anchorCtr="0">
            <a:noAutofit/>
          </a:bodyPr>
          <a:lstStyle/>
          <a:p>
            <a:pPr algn="ctr"/>
            <a:r>
              <a:rPr lang="en-US" sz="2100" b="1">
                <a:solidFill>
                  <a:schemeClr val="bg1"/>
                </a:solidFill>
                <a:latin typeface="Proxima Nova Rg" panose="02000506030000020004" pitchFamily="2" charset="0"/>
                <a:ea typeface="Calibri" panose="020F0502020204030204" pitchFamily="34" charset="0"/>
              </a:rPr>
              <a:t>97</a:t>
            </a:r>
            <a:endParaRPr lang="en-US" sz="2100" b="1">
              <a:solidFill>
                <a:schemeClr val="bg1"/>
              </a:solidFill>
            </a:endParaRPr>
          </a:p>
        </p:txBody>
      </p:sp>
      <p:sp>
        <p:nvSpPr>
          <p:cNvPr id="31" name="TextBox 30">
            <a:extLst>
              <a:ext uri="{FF2B5EF4-FFF2-40B4-BE49-F238E27FC236}">
                <a16:creationId xmlns:a16="http://schemas.microsoft.com/office/drawing/2014/main" id="{E055A7C1-ADF2-5442-249B-FF5F6086A9F8}"/>
              </a:ext>
            </a:extLst>
          </p:cNvPr>
          <p:cNvSpPr txBox="1"/>
          <p:nvPr/>
        </p:nvSpPr>
        <p:spPr>
          <a:xfrm>
            <a:off x="456096" y="2535654"/>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41</a:t>
            </a:r>
          </a:p>
        </p:txBody>
      </p:sp>
      <p:sp>
        <p:nvSpPr>
          <p:cNvPr id="35" name="TextBox 34">
            <a:extLst>
              <a:ext uri="{FF2B5EF4-FFF2-40B4-BE49-F238E27FC236}">
                <a16:creationId xmlns:a16="http://schemas.microsoft.com/office/drawing/2014/main" id="{94440D69-3924-14B5-2439-64B03B9A26D9}"/>
              </a:ext>
            </a:extLst>
          </p:cNvPr>
          <p:cNvSpPr txBox="1"/>
          <p:nvPr/>
        </p:nvSpPr>
        <p:spPr>
          <a:xfrm>
            <a:off x="1226433" y="2537773"/>
            <a:ext cx="4269520" cy="553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Aft>
                <a:spcPts val="400"/>
              </a:spcAft>
            </a:pPr>
            <a:r>
              <a:rPr lang="en-US" sz="1600">
                <a:latin typeface="Proxima Nova"/>
                <a:ea typeface="Calibri"/>
                <a:cs typeface="Arial"/>
              </a:rPr>
              <a:t>countries building and improving </a:t>
            </a:r>
            <a:r>
              <a:rPr lang="en-US" sz="1600" b="1">
                <a:latin typeface="Proxima Nova"/>
                <a:ea typeface="Calibri"/>
                <a:cs typeface="Arial"/>
              </a:rPr>
              <a:t>GHG inventory systems</a:t>
            </a:r>
          </a:p>
        </p:txBody>
      </p:sp>
      <p:sp>
        <p:nvSpPr>
          <p:cNvPr id="37" name="TextBox 36">
            <a:extLst>
              <a:ext uri="{FF2B5EF4-FFF2-40B4-BE49-F238E27FC236}">
                <a16:creationId xmlns:a16="http://schemas.microsoft.com/office/drawing/2014/main" id="{9747D0FE-0666-B2E3-49AC-7B4532B8BA37}"/>
              </a:ext>
            </a:extLst>
          </p:cNvPr>
          <p:cNvSpPr txBox="1"/>
          <p:nvPr/>
        </p:nvSpPr>
        <p:spPr>
          <a:xfrm>
            <a:off x="1226433" y="4680442"/>
            <a:ext cx="4542235" cy="553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Bef>
                <a:spcPts val="0"/>
              </a:spcBef>
              <a:spcAft>
                <a:spcPts val="400"/>
              </a:spcAft>
            </a:pPr>
            <a:r>
              <a:rPr lang="en-US" sz="1600">
                <a:latin typeface="Proxima Nova"/>
                <a:ea typeface="Calibri"/>
                <a:cs typeface="Arial"/>
              </a:rPr>
              <a:t>countries developing</a:t>
            </a:r>
            <a:r>
              <a:rPr lang="en-US" sz="1600" b="1">
                <a:latin typeface="Proxima Nova"/>
                <a:ea typeface="Calibri"/>
                <a:cs typeface="Arial"/>
              </a:rPr>
              <a:t> financial tracking</a:t>
            </a:r>
            <a:r>
              <a:rPr lang="en-US" sz="1600">
                <a:latin typeface="Proxima Nova"/>
                <a:ea typeface="Calibri"/>
                <a:cs typeface="Arial"/>
              </a:rPr>
              <a:t> and budget tagging mechanisms</a:t>
            </a:r>
          </a:p>
        </p:txBody>
      </p:sp>
      <p:sp>
        <p:nvSpPr>
          <p:cNvPr id="39" name="TextBox 38">
            <a:extLst>
              <a:ext uri="{FF2B5EF4-FFF2-40B4-BE49-F238E27FC236}">
                <a16:creationId xmlns:a16="http://schemas.microsoft.com/office/drawing/2014/main" id="{39EE45EB-FE27-83CC-AAEE-D2988A60ABBC}"/>
              </a:ext>
            </a:extLst>
          </p:cNvPr>
          <p:cNvSpPr txBox="1"/>
          <p:nvPr/>
        </p:nvSpPr>
        <p:spPr>
          <a:xfrm>
            <a:off x="456096" y="4680442"/>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11</a:t>
            </a:r>
          </a:p>
        </p:txBody>
      </p:sp>
      <p:sp>
        <p:nvSpPr>
          <p:cNvPr id="41" name="TextBox 40">
            <a:extLst>
              <a:ext uri="{FF2B5EF4-FFF2-40B4-BE49-F238E27FC236}">
                <a16:creationId xmlns:a16="http://schemas.microsoft.com/office/drawing/2014/main" id="{9FD7E3C7-1D02-DF14-51CA-DD2D495FC69A}"/>
              </a:ext>
            </a:extLst>
          </p:cNvPr>
          <p:cNvSpPr txBox="1"/>
          <p:nvPr/>
        </p:nvSpPr>
        <p:spPr>
          <a:xfrm>
            <a:off x="1226433" y="3379250"/>
            <a:ext cx="4336047" cy="10800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Bef>
                <a:spcPts val="0"/>
              </a:spcBef>
              <a:spcAft>
                <a:spcPts val="400"/>
              </a:spcAft>
            </a:pPr>
            <a:r>
              <a:rPr lang="en-US" sz="1600">
                <a:latin typeface="Proxima Nova"/>
                <a:ea typeface="Calibri"/>
                <a:cs typeface="Arial"/>
              </a:rPr>
              <a:t>countries designing and/or updating </a:t>
            </a:r>
            <a:r>
              <a:rPr lang="en-US" sz="1600" b="1">
                <a:latin typeface="Proxima Nova"/>
                <a:ea typeface="Calibri"/>
                <a:cs typeface="Arial"/>
              </a:rPr>
              <a:t>Measuring, Reporting, and Verification (MRV) systems</a:t>
            </a:r>
            <a:r>
              <a:rPr lang="en-US" sz="1600">
                <a:latin typeface="Proxima Nova"/>
                <a:ea typeface="Calibri"/>
                <a:cs typeface="Arial"/>
              </a:rPr>
              <a:t>/adaptation M&amp;E systems, including capacity building</a:t>
            </a:r>
          </a:p>
        </p:txBody>
      </p:sp>
      <p:sp>
        <p:nvSpPr>
          <p:cNvPr id="45" name="TextBox 44">
            <a:extLst>
              <a:ext uri="{FF2B5EF4-FFF2-40B4-BE49-F238E27FC236}">
                <a16:creationId xmlns:a16="http://schemas.microsoft.com/office/drawing/2014/main" id="{FE03264E-BADB-0284-E912-D3779A26A0D3}"/>
              </a:ext>
            </a:extLst>
          </p:cNvPr>
          <p:cNvSpPr txBox="1"/>
          <p:nvPr/>
        </p:nvSpPr>
        <p:spPr>
          <a:xfrm>
            <a:off x="442855" y="3383252"/>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75</a:t>
            </a:r>
          </a:p>
        </p:txBody>
      </p:sp>
      <p:sp>
        <p:nvSpPr>
          <p:cNvPr id="49" name="TextBox 48">
            <a:extLst>
              <a:ext uri="{FF2B5EF4-FFF2-40B4-BE49-F238E27FC236}">
                <a16:creationId xmlns:a16="http://schemas.microsoft.com/office/drawing/2014/main" id="{379E675A-5534-7380-8B0D-EBDAE1CED4EA}"/>
              </a:ext>
            </a:extLst>
          </p:cNvPr>
          <p:cNvSpPr txBox="1"/>
          <p:nvPr/>
        </p:nvSpPr>
        <p:spPr>
          <a:xfrm>
            <a:off x="6187089" y="2607843"/>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42</a:t>
            </a:r>
          </a:p>
        </p:txBody>
      </p:sp>
      <p:sp>
        <p:nvSpPr>
          <p:cNvPr id="51" name="TextBox 50">
            <a:extLst>
              <a:ext uri="{FF2B5EF4-FFF2-40B4-BE49-F238E27FC236}">
                <a16:creationId xmlns:a16="http://schemas.microsoft.com/office/drawing/2014/main" id="{140F7B6D-C15C-6FEF-A5F9-D0998C7022CE}"/>
              </a:ext>
            </a:extLst>
          </p:cNvPr>
          <p:cNvSpPr txBox="1"/>
          <p:nvPr/>
        </p:nvSpPr>
        <p:spPr>
          <a:xfrm>
            <a:off x="6964477" y="2609962"/>
            <a:ext cx="4269520" cy="553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Bef>
                <a:spcPts val="0"/>
              </a:spcBef>
              <a:spcAft>
                <a:spcPts val="400"/>
              </a:spcAft>
            </a:pPr>
            <a:r>
              <a:rPr lang="en-US" sz="1600">
                <a:latin typeface="Proxima Nova"/>
                <a:ea typeface="Calibri"/>
                <a:cs typeface="Arial"/>
              </a:rPr>
              <a:t>countries strengthening </a:t>
            </a:r>
            <a:r>
              <a:rPr lang="en-US" sz="1600" b="1">
                <a:latin typeface="Proxima Nova"/>
                <a:ea typeface="Calibri"/>
                <a:cs typeface="Arial"/>
              </a:rPr>
              <a:t>linkages between NDCs and SDGs</a:t>
            </a:r>
          </a:p>
        </p:txBody>
      </p:sp>
      <p:sp>
        <p:nvSpPr>
          <p:cNvPr id="53" name="TextBox 52">
            <a:extLst>
              <a:ext uri="{FF2B5EF4-FFF2-40B4-BE49-F238E27FC236}">
                <a16:creationId xmlns:a16="http://schemas.microsoft.com/office/drawing/2014/main" id="{7A17221C-46DA-9D24-460A-EA279D978775}"/>
              </a:ext>
            </a:extLst>
          </p:cNvPr>
          <p:cNvSpPr txBox="1"/>
          <p:nvPr/>
        </p:nvSpPr>
        <p:spPr>
          <a:xfrm>
            <a:off x="6964477" y="3451439"/>
            <a:ext cx="4336047" cy="816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Bef>
                <a:spcPts val="0"/>
              </a:spcBef>
              <a:spcAft>
                <a:spcPts val="400"/>
              </a:spcAft>
            </a:pPr>
            <a:r>
              <a:rPr lang="en-US" sz="1600">
                <a:latin typeface="Proxima Nova"/>
                <a:ea typeface="Calibri"/>
                <a:cs typeface="Arial"/>
              </a:rPr>
              <a:t>countries</a:t>
            </a:r>
            <a:r>
              <a:rPr lang="en-US" sz="1600" b="1">
                <a:latin typeface="Proxima Nova"/>
                <a:ea typeface="Calibri"/>
                <a:cs typeface="Arial"/>
              </a:rPr>
              <a:t> mainstreaming NDC </a:t>
            </a:r>
            <a:r>
              <a:rPr lang="en-US" sz="1600">
                <a:latin typeface="Proxima Nova"/>
                <a:ea typeface="Calibri"/>
                <a:cs typeface="Arial"/>
              </a:rPr>
              <a:t>targets into national, sub-national, and/or sectoral development plans/budgets</a:t>
            </a:r>
          </a:p>
        </p:txBody>
      </p:sp>
      <p:sp>
        <p:nvSpPr>
          <p:cNvPr id="55" name="TextBox 54">
            <a:extLst>
              <a:ext uri="{FF2B5EF4-FFF2-40B4-BE49-F238E27FC236}">
                <a16:creationId xmlns:a16="http://schemas.microsoft.com/office/drawing/2014/main" id="{437C8910-3527-0D8F-6022-813A6F0C5B47}"/>
              </a:ext>
            </a:extLst>
          </p:cNvPr>
          <p:cNvSpPr txBox="1"/>
          <p:nvPr/>
        </p:nvSpPr>
        <p:spPr>
          <a:xfrm>
            <a:off x="6191090" y="3455441"/>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34</a:t>
            </a:r>
            <a:endParaRPr lang="en-US" sz="1200"/>
          </a:p>
        </p:txBody>
      </p:sp>
    </p:spTree>
    <p:extLst>
      <p:ext uri="{BB962C8B-B14F-4D97-AF65-F5344CB8AC3E}">
        <p14:creationId xmlns:p14="http://schemas.microsoft.com/office/powerpoint/2010/main" val="9621469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190F2729-B91E-681A-9D60-A5D3BFB1B4AF}"/>
              </a:ext>
            </a:extLst>
          </p:cNvPr>
          <p:cNvSpPr>
            <a:spLocks noGrp="1"/>
          </p:cNvSpPr>
          <p:nvPr>
            <p:ph type="title"/>
          </p:nvPr>
        </p:nvSpPr>
        <p:spPr/>
        <p:txBody>
          <a:bodyPr rtlCol="0">
            <a:normAutofit fontScale="90000"/>
          </a:bodyPr>
          <a:lstStyle/>
          <a:p>
            <a:pPr marL="0" lvl="0" indent="0" defTabSz="577850" rtl="0">
              <a:lnSpc>
                <a:spcPct val="90000"/>
              </a:lnSpc>
              <a:spcBef>
                <a:spcPct val="0"/>
              </a:spcBef>
              <a:spcAft>
                <a:spcPct val="35000"/>
              </a:spcAft>
              <a:buNone/>
            </a:pPr>
            <a:r>
              <a:rPr lang="es-ES" sz="3600" err="1">
                <a:latin typeface="+mj-lt"/>
                <a:ea typeface="+mn-ea"/>
                <a:cs typeface="+mn-cs"/>
              </a:rPr>
              <a:t>The</a:t>
            </a:r>
            <a:r>
              <a:rPr lang="es-ES" sz="3600">
                <a:latin typeface="+mj-lt"/>
                <a:ea typeface="+mn-ea"/>
                <a:cs typeface="+mn-cs"/>
              </a:rPr>
              <a:t> </a:t>
            </a:r>
            <a:r>
              <a:rPr lang="es-ES" sz="3600" err="1">
                <a:latin typeface="+mj-lt"/>
                <a:ea typeface="+mn-ea"/>
                <a:cs typeface="+mn-cs"/>
              </a:rPr>
              <a:t>Climate</a:t>
            </a:r>
            <a:r>
              <a:rPr lang="es-ES" sz="3600">
                <a:latin typeface="+mj-lt"/>
                <a:ea typeface="+mn-ea"/>
                <a:cs typeface="+mn-cs"/>
              </a:rPr>
              <a:t> </a:t>
            </a:r>
            <a:r>
              <a:rPr lang="es-ES" sz="3600" err="1">
                <a:latin typeface="+mj-lt"/>
                <a:ea typeface="+mn-ea"/>
                <a:cs typeface="+mn-cs"/>
              </a:rPr>
              <a:t>Promise</a:t>
            </a:r>
            <a:br>
              <a:rPr lang="es-ES" sz="3600">
                <a:latin typeface="+mj-lt"/>
                <a:ea typeface="+mn-ea"/>
                <a:cs typeface="+mn-cs"/>
              </a:rPr>
            </a:br>
            <a:r>
              <a:rPr lang="es-ES" sz="3600">
                <a:latin typeface="+mj-lt"/>
                <a:ea typeface="+mn-ea"/>
                <a:cs typeface="+mn-cs"/>
              </a:rPr>
              <a:t>Key </a:t>
            </a:r>
            <a:r>
              <a:rPr lang="es-ES" sz="3600" err="1">
                <a:latin typeface="+mj-lt"/>
                <a:ea typeface="+mn-ea"/>
                <a:cs typeface="+mn-cs"/>
              </a:rPr>
              <a:t>Results</a:t>
            </a:r>
            <a:r>
              <a:rPr lang="es-ES" sz="3600">
                <a:latin typeface="+mj-lt"/>
                <a:ea typeface="+mn-ea"/>
                <a:cs typeface="+mn-cs"/>
              </a:rPr>
              <a:t> as </a:t>
            </a:r>
            <a:r>
              <a:rPr lang="es-ES" sz="3600" err="1">
                <a:latin typeface="+mj-lt"/>
                <a:ea typeface="+mn-ea"/>
                <a:cs typeface="+mn-cs"/>
              </a:rPr>
              <a:t>of</a:t>
            </a:r>
            <a:r>
              <a:rPr lang="es-ES" sz="3600">
                <a:latin typeface="+mj-lt"/>
                <a:ea typeface="+mn-ea"/>
                <a:cs typeface="+mn-cs"/>
              </a:rPr>
              <a:t> </a:t>
            </a:r>
            <a:r>
              <a:rPr lang="es-ES" sz="3600" err="1">
                <a:latin typeface="+mj-lt"/>
                <a:ea typeface="+mn-ea"/>
                <a:cs typeface="+mn-cs"/>
              </a:rPr>
              <a:t>September</a:t>
            </a:r>
            <a:r>
              <a:rPr lang="es-ES" sz="3600">
                <a:latin typeface="+mj-lt"/>
                <a:ea typeface="+mn-ea"/>
                <a:cs typeface="+mn-cs"/>
              </a:rPr>
              <a:t> 2022 </a:t>
            </a:r>
            <a:endParaRPr lang="es-ES" sz="3600" b="0" kern="1200">
              <a:ea typeface="+mn-ea"/>
              <a:cs typeface="+mn-cs"/>
            </a:endParaRPr>
          </a:p>
        </p:txBody>
      </p:sp>
      <p:sp>
        <p:nvSpPr>
          <p:cNvPr id="2" name="Content Placeholder 1">
            <a:extLst>
              <a:ext uri="{FF2B5EF4-FFF2-40B4-BE49-F238E27FC236}">
                <a16:creationId xmlns:a16="http://schemas.microsoft.com/office/drawing/2014/main" id="{BACC114D-C619-2D1C-3336-390B7DFEF262}"/>
              </a:ext>
            </a:extLst>
          </p:cNvPr>
          <p:cNvSpPr>
            <a:spLocks noGrp="1"/>
          </p:cNvSpPr>
          <p:nvPr>
            <p:ph idx="1"/>
          </p:nvPr>
        </p:nvSpPr>
        <p:spPr/>
        <p:txBody>
          <a:bodyPr vert="horz" lIns="91440" tIns="45720" rIns="91440" bIns="45720" rtlCol="0" anchor="t">
            <a:normAutofit lnSpcReduction="10000"/>
          </a:bodyPr>
          <a:lstStyle/>
          <a:p>
            <a:pPr marL="0" indent="0">
              <a:buNone/>
            </a:pPr>
            <a:r>
              <a:rPr lang="en-GB" sz="2000"/>
              <a:t>As of September, </a:t>
            </a:r>
            <a:r>
              <a:rPr lang="en-GB" sz="2000" b="1"/>
              <a:t>102 Climate Promise countries </a:t>
            </a:r>
            <a:r>
              <a:rPr lang="en-GB" sz="2000"/>
              <a:t>submitted enhanced NDCs, representing over 20% of global GHG emissions </a:t>
            </a:r>
            <a:r>
              <a:rPr lang="en-GB" sz="2000" b="1"/>
              <a:t>and 84% of all developing country submissions</a:t>
            </a:r>
          </a:p>
          <a:p>
            <a:pPr marL="0" indent="0">
              <a:buNone/>
            </a:pPr>
            <a:endParaRPr lang="en-GB" sz="2000" b="1"/>
          </a:p>
          <a:p>
            <a:r>
              <a:rPr lang="en-GB" sz="2000"/>
              <a:t>Over 90% increased </a:t>
            </a:r>
            <a:r>
              <a:rPr lang="en-GB" sz="2000" b="1"/>
              <a:t>mitigation</a:t>
            </a:r>
            <a:r>
              <a:rPr lang="en-GB" sz="2000"/>
              <a:t> ambition, 100% include energy </a:t>
            </a:r>
          </a:p>
          <a:p>
            <a:r>
              <a:rPr lang="en-GB" sz="2000"/>
              <a:t>96% increased </a:t>
            </a:r>
            <a:r>
              <a:rPr lang="en-GB" sz="2000" b="1"/>
              <a:t>adaptation</a:t>
            </a:r>
            <a:r>
              <a:rPr lang="en-GB" sz="2000"/>
              <a:t> ambition, many link to NAPs</a:t>
            </a:r>
            <a:endParaRPr lang="en-GB" sz="2000">
              <a:cs typeface="Arial"/>
            </a:endParaRPr>
          </a:p>
          <a:p>
            <a:r>
              <a:rPr lang="en-GB" sz="2000"/>
              <a:t>95% included </a:t>
            </a:r>
            <a:r>
              <a:rPr lang="en-GB" sz="2000" b="1"/>
              <a:t>gender</a:t>
            </a:r>
            <a:r>
              <a:rPr lang="en-GB" sz="2000"/>
              <a:t> considerations  </a:t>
            </a:r>
            <a:endParaRPr lang="en-GB" sz="2000">
              <a:cs typeface="Arial"/>
            </a:endParaRPr>
          </a:p>
          <a:p>
            <a:r>
              <a:rPr lang="en-GB" sz="2000"/>
              <a:t>72% refer to gender in specific sectors, up from 16% in the initial round of NDCs</a:t>
            </a:r>
            <a:endParaRPr lang="en-GB" sz="2000">
              <a:cs typeface="Arial"/>
            </a:endParaRPr>
          </a:p>
          <a:p>
            <a:r>
              <a:rPr lang="en-GB" sz="2000"/>
              <a:t>97% included </a:t>
            </a:r>
            <a:r>
              <a:rPr lang="en-GB" sz="2000" b="1"/>
              <a:t>youth</a:t>
            </a:r>
            <a:r>
              <a:rPr lang="en-GB" sz="2000"/>
              <a:t> considerations</a:t>
            </a:r>
            <a:endParaRPr lang="en-GB" sz="2000">
              <a:cs typeface="Arial"/>
            </a:endParaRPr>
          </a:p>
          <a:p>
            <a:pPr>
              <a:lnSpc>
                <a:spcPct val="100000"/>
              </a:lnSpc>
            </a:pPr>
            <a:r>
              <a:rPr lang="en-GB" sz="2000"/>
              <a:t>100 countries organized multi-stakeholder consultations including with women's and indigenous organizations in NDC revision process </a:t>
            </a:r>
          </a:p>
          <a:p>
            <a:pPr>
              <a:lnSpc>
                <a:spcPct val="100000"/>
              </a:lnSpc>
            </a:pPr>
            <a:r>
              <a:rPr lang="en-GB" sz="2000"/>
              <a:t>49 countries have conducted gender analyses including on IPLC </a:t>
            </a:r>
          </a:p>
          <a:p>
            <a:pPr>
              <a:lnSpc>
                <a:spcPct val="100000"/>
              </a:lnSpc>
            </a:pPr>
            <a:endParaRPr lang="en-GB" sz="2000"/>
          </a:p>
          <a:p>
            <a:pPr marL="0" indent="0">
              <a:buNone/>
            </a:pPr>
            <a:endParaRPr lang="en-DE"/>
          </a:p>
        </p:txBody>
      </p:sp>
      <p:cxnSp>
        <p:nvCxnSpPr>
          <p:cNvPr id="5" name="Straight Connector 4">
            <a:extLst>
              <a:ext uri="{FF2B5EF4-FFF2-40B4-BE49-F238E27FC236}">
                <a16:creationId xmlns:a16="http://schemas.microsoft.com/office/drawing/2014/main" id="{E83896E0-2B85-9C3F-67C3-965B2EBE64E9}"/>
              </a:ext>
            </a:extLst>
          </p:cNvPr>
          <p:cNvCxnSpPr>
            <a:cxnSpLocks/>
          </p:cNvCxnSpPr>
          <p:nvPr/>
        </p:nvCxnSpPr>
        <p:spPr>
          <a:xfrm flipV="1">
            <a:off x="254493" y="944563"/>
            <a:ext cx="11652431"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080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190F2729-B91E-681A-9D60-A5D3BFB1B4AF}"/>
              </a:ext>
            </a:extLst>
          </p:cNvPr>
          <p:cNvSpPr>
            <a:spLocks noGrp="1"/>
          </p:cNvSpPr>
          <p:nvPr>
            <p:ph type="title"/>
          </p:nvPr>
        </p:nvSpPr>
        <p:spPr>
          <a:xfrm>
            <a:off x="430696" y="248478"/>
            <a:ext cx="10515600" cy="810592"/>
          </a:xfrm>
        </p:spPr>
        <p:txBody>
          <a:bodyPr rtlCol="0">
            <a:normAutofit/>
          </a:bodyPr>
          <a:lstStyle/>
          <a:p>
            <a:pPr defTabSz="577850">
              <a:spcAft>
                <a:spcPct val="35000"/>
              </a:spcAft>
            </a:pPr>
            <a:r>
              <a:rPr lang="es-ES" sz="3600" err="1">
                <a:latin typeface="+mj-lt"/>
                <a:ea typeface="+mn-ea"/>
                <a:cs typeface="+mn-cs"/>
              </a:rPr>
              <a:t>Climate</a:t>
            </a:r>
            <a:r>
              <a:rPr lang="es-ES" sz="3600">
                <a:latin typeface="+mj-lt"/>
                <a:ea typeface="+mn-ea"/>
                <a:cs typeface="+mn-cs"/>
              </a:rPr>
              <a:t> </a:t>
            </a:r>
            <a:r>
              <a:rPr lang="es-ES" sz="3600" err="1">
                <a:latin typeface="+mj-lt"/>
                <a:ea typeface="+mn-ea"/>
                <a:cs typeface="+mn-cs"/>
              </a:rPr>
              <a:t>Promise</a:t>
            </a:r>
            <a:r>
              <a:rPr lang="es-ES" sz="3600">
                <a:latin typeface="+mj-lt"/>
                <a:ea typeface="+mn-ea"/>
                <a:cs typeface="+mn-cs"/>
              </a:rPr>
              <a:t> </a:t>
            </a:r>
            <a:r>
              <a:rPr lang="es-ES" sz="3600" err="1">
                <a:latin typeface="+mj-lt"/>
                <a:ea typeface="+mn-ea"/>
                <a:cs typeface="+mn-cs"/>
              </a:rPr>
              <a:t>results</a:t>
            </a:r>
            <a:r>
              <a:rPr lang="es-ES" sz="3600">
                <a:latin typeface="+mj-lt"/>
                <a:ea typeface="+mn-ea"/>
                <a:cs typeface="+mn-cs"/>
              </a:rPr>
              <a:t> </a:t>
            </a:r>
            <a:r>
              <a:rPr lang="es-ES" sz="3600" err="1">
                <a:latin typeface="+mj-lt"/>
                <a:ea typeface="+mn-ea"/>
                <a:cs typeface="+mn-cs"/>
              </a:rPr>
              <a:t>to</a:t>
            </a:r>
            <a:r>
              <a:rPr lang="es-ES" sz="3600">
                <a:latin typeface="+mj-lt"/>
                <a:ea typeface="+mn-ea"/>
                <a:cs typeface="+mn-cs"/>
              </a:rPr>
              <a:t> date </a:t>
            </a:r>
            <a:r>
              <a:rPr lang="es-ES" sz="3600" err="1">
                <a:latin typeface="+mj-lt"/>
                <a:ea typeface="+mn-ea"/>
                <a:cs typeface="+mn-cs"/>
              </a:rPr>
              <a:t>on</a:t>
            </a:r>
            <a:r>
              <a:rPr lang="es-ES" sz="3600">
                <a:latin typeface="+mj-lt"/>
                <a:ea typeface="+mn-ea"/>
                <a:cs typeface="+mn-cs"/>
              </a:rPr>
              <a:t> </a:t>
            </a:r>
            <a:r>
              <a:rPr lang="es-ES" sz="3600" err="1">
                <a:latin typeface="+mj-lt"/>
                <a:ea typeface="+mn-ea"/>
                <a:cs typeface="+mn-cs"/>
              </a:rPr>
              <a:t>Gender</a:t>
            </a:r>
            <a:r>
              <a:rPr lang="es-ES" sz="3600">
                <a:latin typeface="+mj-lt"/>
                <a:ea typeface="+mn-ea"/>
                <a:cs typeface="+mn-cs"/>
              </a:rPr>
              <a:t> </a:t>
            </a:r>
            <a:endParaRPr lang="es-ES" sz="3600" kern="1200">
              <a:ea typeface="+mn-ea"/>
              <a:cs typeface="Arial"/>
            </a:endParaRPr>
          </a:p>
        </p:txBody>
      </p:sp>
      <p:graphicFrame>
        <p:nvGraphicFramePr>
          <p:cNvPr id="10" name="Content Placeholder 7">
            <a:extLst>
              <a:ext uri="{FF2B5EF4-FFF2-40B4-BE49-F238E27FC236}">
                <a16:creationId xmlns:a16="http://schemas.microsoft.com/office/drawing/2014/main" id="{4B3C2E2F-B9AB-7209-87BD-972BC68AEE59}"/>
              </a:ext>
            </a:extLst>
          </p:cNvPr>
          <p:cNvGraphicFramePr>
            <a:graphicFrameLocks noGrp="1"/>
          </p:cNvGraphicFramePr>
          <p:nvPr>
            <p:ph idx="1"/>
          </p:nvPr>
        </p:nvGraphicFramePr>
        <p:xfrm>
          <a:off x="838200" y="156720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E83896E0-2B85-9C3F-67C3-965B2EBE64E9}"/>
              </a:ext>
            </a:extLst>
          </p:cNvPr>
          <p:cNvCxnSpPr>
            <a:cxnSpLocks/>
          </p:cNvCxnSpPr>
          <p:nvPr/>
        </p:nvCxnSpPr>
        <p:spPr>
          <a:xfrm flipV="1">
            <a:off x="254493" y="944563"/>
            <a:ext cx="11652431" cy="1"/>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4C75AF79-5FF2-E3B4-F849-04D2B9E99F71}"/>
              </a:ext>
            </a:extLst>
          </p:cNvPr>
          <p:cNvSpPr txBox="1">
            <a:spLocks/>
          </p:cNvSpPr>
          <p:nvPr/>
        </p:nvSpPr>
        <p:spPr>
          <a:xfrm>
            <a:off x="787583" y="5310000"/>
            <a:ext cx="2778470" cy="15480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solidFill>
            </a:endParaRPr>
          </a:p>
        </p:txBody>
      </p:sp>
    </p:spTree>
    <p:extLst>
      <p:ext uri="{BB962C8B-B14F-4D97-AF65-F5344CB8AC3E}">
        <p14:creationId xmlns:p14="http://schemas.microsoft.com/office/powerpoint/2010/main" val="33189165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190F2729-B91E-681A-9D60-A5D3BFB1B4AF}"/>
              </a:ext>
            </a:extLst>
          </p:cNvPr>
          <p:cNvSpPr>
            <a:spLocks noGrp="1"/>
          </p:cNvSpPr>
          <p:nvPr>
            <p:ph type="title"/>
          </p:nvPr>
        </p:nvSpPr>
        <p:spPr/>
        <p:txBody>
          <a:bodyPr rtlCol="0">
            <a:normAutofit fontScale="90000"/>
          </a:bodyPr>
          <a:lstStyle/>
          <a:p>
            <a:pPr defTabSz="577850">
              <a:spcAft>
                <a:spcPct val="35000"/>
              </a:spcAft>
            </a:pPr>
            <a:r>
              <a:rPr lang="es-ES" sz="3600" err="1">
                <a:latin typeface="+mj-lt"/>
                <a:ea typeface="+mn-ea"/>
                <a:cs typeface="+mn-cs"/>
              </a:rPr>
              <a:t>Climate</a:t>
            </a:r>
            <a:r>
              <a:rPr lang="es-ES" sz="3600">
                <a:latin typeface="+mj-lt"/>
                <a:ea typeface="+mn-ea"/>
                <a:cs typeface="+mn-cs"/>
              </a:rPr>
              <a:t> </a:t>
            </a:r>
            <a:r>
              <a:rPr lang="es-ES" sz="3600" err="1">
                <a:latin typeface="+mj-lt"/>
                <a:ea typeface="+mn-ea"/>
                <a:cs typeface="+mn-cs"/>
              </a:rPr>
              <a:t>Promise</a:t>
            </a:r>
            <a:r>
              <a:rPr lang="es-ES" sz="3600">
                <a:latin typeface="+mj-lt"/>
                <a:ea typeface="+mn-ea"/>
                <a:cs typeface="+mn-cs"/>
              </a:rPr>
              <a:t> </a:t>
            </a:r>
            <a:r>
              <a:rPr lang="es-ES" sz="3600" err="1">
                <a:latin typeface="+mj-lt"/>
                <a:ea typeface="+mn-ea"/>
                <a:cs typeface="+mn-cs"/>
              </a:rPr>
              <a:t>results</a:t>
            </a:r>
            <a:r>
              <a:rPr lang="es-ES" sz="3600">
                <a:latin typeface="+mj-lt"/>
                <a:ea typeface="+mn-ea"/>
                <a:cs typeface="+mn-cs"/>
              </a:rPr>
              <a:t> </a:t>
            </a:r>
            <a:r>
              <a:rPr lang="es-ES" sz="3600" err="1">
                <a:latin typeface="+mj-lt"/>
                <a:ea typeface="+mn-ea"/>
                <a:cs typeface="+mn-cs"/>
              </a:rPr>
              <a:t>to</a:t>
            </a:r>
            <a:r>
              <a:rPr lang="es-ES" sz="3600">
                <a:latin typeface="+mj-lt"/>
                <a:ea typeface="+mn-ea"/>
                <a:cs typeface="+mn-cs"/>
              </a:rPr>
              <a:t> date </a:t>
            </a:r>
            <a:r>
              <a:rPr lang="es-ES" sz="3600" err="1">
                <a:latin typeface="+mj-lt"/>
                <a:ea typeface="+mn-ea"/>
                <a:cs typeface="+mn-cs"/>
              </a:rPr>
              <a:t>on</a:t>
            </a:r>
            <a:r>
              <a:rPr lang="es-ES" sz="3600">
                <a:latin typeface="+mj-lt"/>
                <a:ea typeface="+mn-ea"/>
                <a:cs typeface="+mn-cs"/>
              </a:rPr>
              <a:t> Social </a:t>
            </a:r>
            <a:r>
              <a:rPr lang="es-ES" sz="3600" err="1">
                <a:latin typeface="+mj-lt"/>
                <a:ea typeface="+mn-ea"/>
                <a:cs typeface="+mn-cs"/>
              </a:rPr>
              <a:t>Inclusion</a:t>
            </a:r>
            <a:r>
              <a:rPr lang="es-ES" sz="3600">
                <a:latin typeface="+mj-lt"/>
                <a:ea typeface="+mn-ea"/>
                <a:cs typeface="+mn-cs"/>
              </a:rPr>
              <a:t> </a:t>
            </a:r>
            <a:endParaRPr lang="es-ES" sz="3600" kern="1200">
              <a:ea typeface="+mn-ea"/>
              <a:cs typeface="Arial"/>
            </a:endParaRPr>
          </a:p>
        </p:txBody>
      </p:sp>
      <p:graphicFrame>
        <p:nvGraphicFramePr>
          <p:cNvPr id="10" name="Content Placeholder 7">
            <a:extLst>
              <a:ext uri="{FF2B5EF4-FFF2-40B4-BE49-F238E27FC236}">
                <a16:creationId xmlns:a16="http://schemas.microsoft.com/office/drawing/2014/main" id="{9AE7C0EF-7220-0CAD-DB3F-349CC348B4D9}"/>
              </a:ext>
            </a:extLst>
          </p:cNvPr>
          <p:cNvGraphicFramePr>
            <a:graphicFrameLocks noGrp="1"/>
          </p:cNvGraphicFramePr>
          <p:nvPr>
            <p:ph idx="1"/>
          </p:nvPr>
        </p:nvGraphicFramePr>
        <p:xfrm>
          <a:off x="838200" y="156720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E83896E0-2B85-9C3F-67C3-965B2EBE64E9}"/>
              </a:ext>
            </a:extLst>
          </p:cNvPr>
          <p:cNvCxnSpPr>
            <a:cxnSpLocks/>
          </p:cNvCxnSpPr>
          <p:nvPr/>
        </p:nvCxnSpPr>
        <p:spPr>
          <a:xfrm flipV="1">
            <a:off x="254493" y="944563"/>
            <a:ext cx="11652431" cy="1"/>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4C75AF79-5FF2-E3B4-F849-04D2B9E99F71}"/>
              </a:ext>
            </a:extLst>
          </p:cNvPr>
          <p:cNvSpPr txBox="1">
            <a:spLocks/>
          </p:cNvSpPr>
          <p:nvPr/>
        </p:nvSpPr>
        <p:spPr>
          <a:xfrm>
            <a:off x="787583" y="5310000"/>
            <a:ext cx="2778470" cy="15480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solidFill>
            </a:endParaRPr>
          </a:p>
        </p:txBody>
      </p:sp>
    </p:spTree>
    <p:extLst>
      <p:ext uri="{BB962C8B-B14F-4D97-AF65-F5344CB8AC3E}">
        <p14:creationId xmlns:p14="http://schemas.microsoft.com/office/powerpoint/2010/main" val="21390833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0C750-2D41-30DC-89AC-48E7852D7B4B}"/>
              </a:ext>
            </a:extLst>
          </p:cNvPr>
          <p:cNvSpPr>
            <a:spLocks noGrp="1"/>
          </p:cNvSpPr>
          <p:nvPr>
            <p:ph type="title"/>
          </p:nvPr>
        </p:nvSpPr>
        <p:spPr/>
        <p:txBody>
          <a:bodyPr/>
          <a:lstStyle/>
          <a:p>
            <a:r>
              <a:rPr lang="de-DE"/>
              <a:t>Country </a:t>
            </a:r>
            <a:r>
              <a:rPr lang="de-DE" err="1"/>
              <a:t>Examples</a:t>
            </a:r>
            <a:r>
              <a:rPr lang="de-DE"/>
              <a:t> </a:t>
            </a:r>
            <a:r>
              <a:rPr lang="de-DE" err="1"/>
              <a:t>of</a:t>
            </a:r>
            <a:r>
              <a:rPr lang="de-DE"/>
              <a:t> </a:t>
            </a:r>
            <a:r>
              <a:rPr lang="de-DE" err="1"/>
              <a:t>Social</a:t>
            </a:r>
            <a:r>
              <a:rPr lang="de-DE"/>
              <a:t> </a:t>
            </a:r>
            <a:r>
              <a:rPr lang="de-DE" err="1"/>
              <a:t>Inclusion</a:t>
            </a:r>
            <a:r>
              <a:rPr lang="de-DE"/>
              <a:t> </a:t>
            </a:r>
            <a:endParaRPr lang="en-DE"/>
          </a:p>
        </p:txBody>
      </p:sp>
      <p:sp>
        <p:nvSpPr>
          <p:cNvPr id="3" name="Content Placeholder 2">
            <a:extLst>
              <a:ext uri="{FF2B5EF4-FFF2-40B4-BE49-F238E27FC236}">
                <a16:creationId xmlns:a16="http://schemas.microsoft.com/office/drawing/2014/main" id="{80424541-7D35-05DF-B0ED-878523251896}"/>
              </a:ext>
            </a:extLst>
          </p:cNvPr>
          <p:cNvSpPr>
            <a:spLocks noGrp="1"/>
          </p:cNvSpPr>
          <p:nvPr>
            <p:ph idx="1"/>
          </p:nvPr>
        </p:nvSpPr>
        <p:spPr/>
        <p:txBody>
          <a:bodyPr vert="horz" lIns="91440" tIns="45720" rIns="91440" bIns="45720" rtlCol="0" anchor="t">
            <a:normAutofit lnSpcReduction="10000"/>
          </a:bodyPr>
          <a:lstStyle/>
          <a:p>
            <a:pPr marL="0" indent="0">
              <a:lnSpc>
                <a:spcPct val="100000"/>
              </a:lnSpc>
              <a:spcBef>
                <a:spcPts val="0"/>
              </a:spcBef>
              <a:buNone/>
            </a:pPr>
            <a:r>
              <a:rPr lang="en-GB" sz="1800" b="1">
                <a:solidFill>
                  <a:schemeClr val="accent2"/>
                </a:solidFill>
                <a:latin typeface="Proxima Nova"/>
              </a:rPr>
              <a:t>Panama</a:t>
            </a:r>
          </a:p>
          <a:p>
            <a:pPr>
              <a:lnSpc>
                <a:spcPct val="110000"/>
              </a:lnSpc>
              <a:spcBef>
                <a:spcPts val="0"/>
              </a:spcBef>
              <a:buFont typeface="Arial" panose="020B0604020202020204" pitchFamily="34" charset="0"/>
              <a:buChar char="•"/>
            </a:pPr>
            <a:r>
              <a:rPr lang="en-GB" sz="1800">
                <a:latin typeface="Proxima Nova"/>
              </a:rPr>
              <a:t>The national gender and climate change action plan has been finalized after a participatory process with 200 participants that included the views of afro-descendants, indigenous peoples and youth.</a:t>
            </a:r>
          </a:p>
          <a:p>
            <a:pPr>
              <a:lnSpc>
                <a:spcPct val="110000"/>
              </a:lnSpc>
              <a:spcBef>
                <a:spcPts val="0"/>
              </a:spcBef>
              <a:buFont typeface="Arial" panose="020B0604020202020204" pitchFamily="34" charset="0"/>
              <a:buChar char="•"/>
            </a:pPr>
            <a:endParaRPr lang="en-GB" sz="1800">
              <a:latin typeface="Proxima Nova"/>
              <a:cs typeface="Calibri" panose="020F0502020204030204" pitchFamily="34" charset="0"/>
            </a:endParaRPr>
          </a:p>
          <a:p>
            <a:pPr marL="0" indent="0">
              <a:lnSpc>
                <a:spcPct val="100000"/>
              </a:lnSpc>
              <a:spcBef>
                <a:spcPts val="0"/>
              </a:spcBef>
              <a:buNone/>
            </a:pPr>
            <a:r>
              <a:rPr lang="en-GB" sz="1800" b="1">
                <a:solidFill>
                  <a:schemeClr val="accent2"/>
                </a:solidFill>
                <a:latin typeface="Proxima Nova"/>
              </a:rPr>
              <a:t>Gabon</a:t>
            </a:r>
          </a:p>
          <a:p>
            <a:pPr>
              <a:lnSpc>
                <a:spcPct val="100000"/>
              </a:lnSpc>
              <a:spcBef>
                <a:spcPts val="0"/>
              </a:spcBef>
              <a:buFont typeface="Arial" panose="020B0604020202020204" pitchFamily="34" charset="0"/>
              <a:buChar char="•"/>
            </a:pPr>
            <a:r>
              <a:rPr lang="en-GB" sz="1800">
                <a:latin typeface="Proxima Nova"/>
              </a:rPr>
              <a:t>Led various gender analyses on local communities and disproportionally affected groups by climate change such as young people, women and indigenous peoples. These social focused analyses have contributed to raising awareness on the NDC and climate change, but also the consideration of new farming techniques in the face of adaptation to the management of natural resources.</a:t>
            </a:r>
          </a:p>
          <a:p>
            <a:pPr marL="0" indent="0">
              <a:buNone/>
            </a:pPr>
            <a:endParaRPr lang="en-GB" sz="2400" b="1">
              <a:solidFill>
                <a:schemeClr val="accent1"/>
              </a:solidFill>
              <a:latin typeface="Proxima Nova Rg" panose="02000506030000020004" pitchFamily="2" charset="0"/>
            </a:endParaRPr>
          </a:p>
          <a:p>
            <a:pPr marL="0" indent="0">
              <a:lnSpc>
                <a:spcPct val="100000"/>
              </a:lnSpc>
              <a:spcBef>
                <a:spcPts val="0"/>
              </a:spcBef>
              <a:buNone/>
            </a:pPr>
            <a:r>
              <a:rPr lang="en-GB" sz="1800" b="1">
                <a:solidFill>
                  <a:schemeClr val="accent2"/>
                </a:solidFill>
                <a:latin typeface="Proxima Nova"/>
              </a:rPr>
              <a:t>Colombia</a:t>
            </a:r>
          </a:p>
          <a:p>
            <a:pPr>
              <a:lnSpc>
                <a:spcPct val="100000"/>
              </a:lnSpc>
              <a:spcBef>
                <a:spcPts val="0"/>
              </a:spcBef>
            </a:pPr>
            <a:r>
              <a:rPr lang="en-GB" sz="1800">
                <a:latin typeface="Proxima Nova"/>
                <a:cs typeface="Calibri"/>
              </a:rPr>
              <a:t>launched the Climate Promise dialogues with the participation of 260 women from 18 departments  to collectively build proposals to face the impacts of climate change by women including indigenous women. The results of these dialogues have served as input for the formulation of the Gender and Climate Change Action Plan.</a:t>
            </a:r>
          </a:p>
          <a:p>
            <a:pPr>
              <a:lnSpc>
                <a:spcPct val="110000"/>
              </a:lnSpc>
              <a:spcBef>
                <a:spcPts val="0"/>
              </a:spcBef>
              <a:buFont typeface="Arial" panose="020B0604020202020204" pitchFamily="34" charset="0"/>
              <a:buChar char="•"/>
            </a:pPr>
            <a:endParaRPr lang="en-GB" sz="1800">
              <a:latin typeface="Proxima Nova"/>
              <a:cs typeface="Calibri" panose="020F0502020204030204" pitchFamily="34" charset="0"/>
            </a:endParaRPr>
          </a:p>
          <a:p>
            <a:pPr>
              <a:lnSpc>
                <a:spcPct val="110000"/>
              </a:lnSpc>
              <a:spcBef>
                <a:spcPts val="0"/>
              </a:spcBef>
              <a:buFont typeface="Arial" panose="020B0604020202020204" pitchFamily="34" charset="0"/>
              <a:buChar char="•"/>
            </a:pPr>
            <a:endParaRPr lang="en-GB" sz="1800">
              <a:latin typeface="Proxima Nova"/>
              <a:cs typeface="Calibri" panose="020F0502020204030204" pitchFamily="34" charset="0"/>
            </a:endParaRPr>
          </a:p>
          <a:p>
            <a:pPr>
              <a:lnSpc>
                <a:spcPct val="110000"/>
              </a:lnSpc>
              <a:spcBef>
                <a:spcPts val="0"/>
              </a:spcBef>
              <a:buFont typeface="Arial" panose="020B0604020202020204" pitchFamily="34" charset="0"/>
              <a:buChar char="•"/>
            </a:pPr>
            <a:endParaRPr lang="en-GB" sz="1800">
              <a:latin typeface="Proxima Nova"/>
              <a:cs typeface="Calibri" panose="020F0502020204030204" pitchFamily="34" charset="0"/>
            </a:endParaRPr>
          </a:p>
          <a:p>
            <a:endParaRPr lang="en-DE"/>
          </a:p>
        </p:txBody>
      </p:sp>
    </p:spTree>
    <p:extLst>
      <p:ext uri="{BB962C8B-B14F-4D97-AF65-F5344CB8AC3E}">
        <p14:creationId xmlns:p14="http://schemas.microsoft.com/office/powerpoint/2010/main" val="4288634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0D38810D-7C56-4C22-8418-5EDB5AA5BCFE}"/>
              </a:ext>
            </a:extLst>
          </p:cNvPr>
          <p:cNvSpPr>
            <a:spLocks/>
          </p:cNvSpPr>
          <p:nvPr/>
        </p:nvSpPr>
        <p:spPr bwMode="auto">
          <a:xfrm>
            <a:off x="1752600" y="1543050"/>
            <a:ext cx="87757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200" b="1">
                <a:latin typeface="Helvetica" panose="020B0604020202020204" pitchFamily="34" charset="0"/>
                <a:cs typeface="Helvetica" panose="020B0604020202020204" pitchFamily="34" charset="0"/>
                <a:sym typeface="Helvetica" panose="020B0604020202020204" pitchFamily="34" charset="0"/>
              </a:rPr>
              <a:t>More than a million spring-run Chinook once lived in California Central Valley waters.  In 2010 there were less than 10,000, a decline of 99%. UC Davis scientists predicted that due to climate change, even in the most hopeful scenarios, spring run Chinook salmon will not survive past 2099.</a:t>
            </a:r>
          </a:p>
        </p:txBody>
      </p:sp>
      <p:sp>
        <p:nvSpPr>
          <p:cNvPr id="12291" name="Rectangle 4">
            <a:extLst>
              <a:ext uri="{FF2B5EF4-FFF2-40B4-BE49-F238E27FC236}">
                <a16:creationId xmlns:a16="http://schemas.microsoft.com/office/drawing/2014/main" id="{694769E9-E424-4CC6-B1D3-F2C1FA2AC9B3}"/>
              </a:ext>
            </a:extLst>
          </p:cNvPr>
          <p:cNvSpPr>
            <a:spLocks/>
          </p:cNvSpPr>
          <p:nvPr/>
        </p:nvSpPr>
        <p:spPr bwMode="auto">
          <a:xfrm>
            <a:off x="1828800" y="228600"/>
            <a:ext cx="8534400" cy="1143000"/>
          </a:xfrm>
          <a:prstGeom prst="rect">
            <a:avLst/>
          </a:prstGeom>
          <a:solidFill>
            <a:srgbClr val="E6E6E6"/>
          </a:solidFill>
          <a:ln w="38100">
            <a:solidFill>
              <a:srgbClr val="C00000"/>
            </a:solidFill>
            <a:miter lim="800000"/>
            <a:headEnd/>
            <a:tailEnd/>
          </a:ln>
        </p:spPr>
        <p:txBody>
          <a:bodyPr lIns="0" tIns="0" rIns="40639" bIns="0" anchor="ctr"/>
          <a:lstStyle>
            <a:lvl1pPr marL="3968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3600" b="1">
                <a:latin typeface="Helvetica" panose="020B0604020202020204" pitchFamily="34" charset="0"/>
                <a:cs typeface="Helvetica" panose="020B0604020202020204" pitchFamily="34" charset="0"/>
                <a:sym typeface="Helvetica" panose="020B0604020202020204" pitchFamily="34" charset="0"/>
              </a:rPr>
              <a:t>The Climate Crisis: the UN estimates that a million species face extinction</a:t>
            </a:r>
          </a:p>
        </p:txBody>
      </p:sp>
      <p:pic>
        <p:nvPicPr>
          <p:cNvPr id="12292" name="Picture 2">
            <a:extLst>
              <a:ext uri="{FF2B5EF4-FFF2-40B4-BE49-F238E27FC236}">
                <a16:creationId xmlns:a16="http://schemas.microsoft.com/office/drawing/2014/main" id="{B489B3FC-7526-4425-9336-BD5DC4B5C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0" y="3276600"/>
            <a:ext cx="5867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Tree>
    <p:extLst>
      <p:ext uri="{BB962C8B-B14F-4D97-AF65-F5344CB8AC3E}">
        <p14:creationId xmlns:p14="http://schemas.microsoft.com/office/powerpoint/2010/main" val="3710797580"/>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17402-2943-A946-85AE-BE9E80AD79F2}"/>
              </a:ext>
            </a:extLst>
          </p:cNvPr>
          <p:cNvSpPr>
            <a:spLocks noGrp="1"/>
          </p:cNvSpPr>
          <p:nvPr>
            <p:ph type="title"/>
          </p:nvPr>
        </p:nvSpPr>
        <p:spPr>
          <a:xfrm>
            <a:off x="395968" y="421899"/>
            <a:ext cx="11400064" cy="810592"/>
          </a:xfrm>
        </p:spPr>
        <p:txBody>
          <a:bodyPr>
            <a:normAutofit fontScale="90000"/>
          </a:bodyPr>
          <a:lstStyle/>
          <a:p>
            <a:r>
              <a:rPr lang="de-DE" err="1">
                <a:latin typeface="Arial"/>
                <a:cs typeface="Arial"/>
              </a:rPr>
              <a:t>Social</a:t>
            </a:r>
            <a:r>
              <a:rPr lang="de-DE">
                <a:latin typeface="Arial"/>
                <a:cs typeface="Arial"/>
              </a:rPr>
              <a:t> </a:t>
            </a:r>
            <a:r>
              <a:rPr lang="de-DE" err="1">
                <a:latin typeface="Arial"/>
                <a:cs typeface="Arial"/>
              </a:rPr>
              <a:t>Inclusion</a:t>
            </a:r>
            <a:r>
              <a:rPr lang="de-DE">
                <a:latin typeface="Arial"/>
                <a:cs typeface="Arial"/>
              </a:rPr>
              <a:t> in </a:t>
            </a:r>
            <a:r>
              <a:rPr lang="de-DE" err="1">
                <a:latin typeface="Arial"/>
                <a:cs typeface="Arial"/>
              </a:rPr>
              <a:t>the</a:t>
            </a:r>
            <a:r>
              <a:rPr lang="de-DE">
                <a:latin typeface="Arial"/>
                <a:cs typeface="Arial"/>
              </a:rPr>
              <a:t> Climate </a:t>
            </a:r>
            <a:r>
              <a:rPr lang="de-DE" err="1">
                <a:latin typeface="Arial"/>
                <a:cs typeface="Arial"/>
              </a:rPr>
              <a:t>Promise</a:t>
            </a:r>
            <a:r>
              <a:rPr lang="de-DE">
                <a:latin typeface="Arial"/>
                <a:cs typeface="Arial"/>
              </a:rPr>
              <a:t> NDC Implementation Phase </a:t>
            </a:r>
            <a:endParaRPr lang="en-DE"/>
          </a:p>
        </p:txBody>
      </p:sp>
      <p:graphicFrame>
        <p:nvGraphicFramePr>
          <p:cNvPr id="7" name="Content Placeholder 2">
            <a:extLst>
              <a:ext uri="{FF2B5EF4-FFF2-40B4-BE49-F238E27FC236}">
                <a16:creationId xmlns:a16="http://schemas.microsoft.com/office/drawing/2014/main" id="{7E720C5F-8C5E-B0B0-E6B6-97F3401CC909}"/>
              </a:ext>
            </a:extLst>
          </p:cNvPr>
          <p:cNvGraphicFramePr>
            <a:graphicFrameLocks noGrp="1"/>
          </p:cNvGraphicFramePr>
          <p:nvPr>
            <p:ph idx="1"/>
            <p:extLst>
              <p:ext uri="{D42A27DB-BD31-4B8C-83A1-F6EECF244321}">
                <p14:modId xmlns:p14="http://schemas.microsoft.com/office/powerpoint/2010/main" val="811836509"/>
              </p:ext>
            </p:extLst>
          </p:nvPr>
        </p:nvGraphicFramePr>
        <p:xfrm>
          <a:off x="838200" y="156720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39882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E059F65-0BBD-45C9-82B2-098A846BE8B4}"/>
              </a:ext>
            </a:extLst>
          </p:cNvPr>
          <p:cNvCxnSpPr>
            <a:cxnSpLocks/>
          </p:cNvCxnSpPr>
          <p:nvPr/>
        </p:nvCxnSpPr>
        <p:spPr>
          <a:xfrm>
            <a:off x="279918" y="979395"/>
            <a:ext cx="11700335" cy="7117"/>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935D562-736A-D984-3D2B-6E30E580C883}"/>
              </a:ext>
            </a:extLst>
          </p:cNvPr>
          <p:cNvSpPr txBox="1"/>
          <p:nvPr/>
        </p:nvSpPr>
        <p:spPr>
          <a:xfrm>
            <a:off x="1955395" y="2620723"/>
            <a:ext cx="8931164" cy="1077218"/>
          </a:xfrm>
          <a:prstGeom prst="rect">
            <a:avLst/>
          </a:prstGeom>
          <a:noFill/>
        </p:spPr>
        <p:txBody>
          <a:bodyPr wrap="square">
            <a:spAutoFit/>
          </a:bodyPr>
          <a:lstStyle/>
          <a:p>
            <a:r>
              <a:rPr lang="en-US" sz="3200" b="1" i="0">
                <a:effectLst/>
                <a:latin typeface="Calibri" panose="020F0502020204030204" pitchFamily="34" charset="0"/>
              </a:rPr>
              <a:t>Indigenous Peoples on NDC process in LAC region</a:t>
            </a:r>
          </a:p>
          <a:p>
            <a:endParaRPr lang="en-US" sz="3200" b="1">
              <a:solidFill>
                <a:schemeClr val="accent6">
                  <a:lumMod val="50000"/>
                </a:schemeClr>
              </a:solidFill>
              <a:latin typeface="Calibri" panose="020F0502020204030204" pitchFamily="34" charset="0"/>
            </a:endParaRPr>
          </a:p>
        </p:txBody>
      </p:sp>
    </p:spTree>
    <p:extLst>
      <p:ext uri="{BB962C8B-B14F-4D97-AF65-F5344CB8AC3E}">
        <p14:creationId xmlns:p14="http://schemas.microsoft.com/office/powerpoint/2010/main" val="2719332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1">
            <a:extLst>
              <a:ext uri="{FF2B5EF4-FFF2-40B4-BE49-F238E27FC236}">
                <a16:creationId xmlns:a16="http://schemas.microsoft.com/office/drawing/2014/main" id="{70EE0A36-B019-FB8D-CC2B-C89290326FD9}"/>
              </a:ext>
            </a:extLst>
          </p:cNvPr>
          <p:cNvSpPr>
            <a:spLocks noGrp="1"/>
          </p:cNvSpPr>
          <p:nvPr>
            <p:ph type="title"/>
          </p:nvPr>
        </p:nvSpPr>
        <p:spPr>
          <a:xfrm>
            <a:off x="397719" y="278626"/>
            <a:ext cx="11578257" cy="707886"/>
          </a:xfrm>
        </p:spPr>
        <p:txBody>
          <a:bodyPr rtlCol="0">
            <a:normAutofit/>
          </a:bodyPr>
          <a:lstStyle/>
          <a:p>
            <a:r>
              <a:rPr lang="en-US" sz="3600"/>
              <a:t>Context of Indigenous Peoples in LAC</a:t>
            </a:r>
            <a:r>
              <a:rPr lang="es-ES" sz="3600"/>
              <a:t> </a:t>
            </a:r>
          </a:p>
        </p:txBody>
      </p:sp>
      <p:cxnSp>
        <p:nvCxnSpPr>
          <p:cNvPr id="9" name="Straight Connector 8">
            <a:extLst>
              <a:ext uri="{FF2B5EF4-FFF2-40B4-BE49-F238E27FC236}">
                <a16:creationId xmlns:a16="http://schemas.microsoft.com/office/drawing/2014/main" id="{1E059F65-0BBD-45C9-82B2-098A846BE8B4}"/>
              </a:ext>
            </a:extLst>
          </p:cNvPr>
          <p:cNvCxnSpPr>
            <a:cxnSpLocks/>
          </p:cNvCxnSpPr>
          <p:nvPr/>
        </p:nvCxnSpPr>
        <p:spPr>
          <a:xfrm>
            <a:off x="279918" y="979395"/>
            <a:ext cx="11700335" cy="7117"/>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F96A414-FA65-30C4-84EE-7BFA8C411420}"/>
              </a:ext>
            </a:extLst>
          </p:cNvPr>
          <p:cNvSpPr txBox="1"/>
          <p:nvPr/>
        </p:nvSpPr>
        <p:spPr>
          <a:xfrm>
            <a:off x="0" y="1247824"/>
            <a:ext cx="11975976" cy="5846922"/>
          </a:xfrm>
          <a:prstGeom prst="rect">
            <a:avLst/>
          </a:prstGeom>
          <a:noFill/>
        </p:spPr>
        <p:txBody>
          <a:bodyPr wrap="square">
            <a:spAutoFit/>
          </a:bodyPr>
          <a:lstStyle/>
          <a:p>
            <a:pPr lvl="0" algn="just">
              <a:lnSpc>
                <a:spcPct val="107000"/>
              </a:lnSpc>
              <a:spcAft>
                <a:spcPts val="800"/>
              </a:spcAft>
            </a:pPr>
            <a:r>
              <a:rPr lang="en-US" sz="1800" b="1">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rPr>
              <a:t>Population and economic situation:</a:t>
            </a:r>
          </a:p>
          <a:p>
            <a:pPr marL="742950" lvl="1" indent="-285750" algn="just">
              <a:lnSpc>
                <a:spcPct val="107000"/>
              </a:lnSpc>
              <a:spcAft>
                <a:spcPts val="800"/>
              </a:spcAft>
              <a:buFont typeface="Wingdings" panose="05000000000000000000" pitchFamily="2" charset="2"/>
              <a:buChar char="q"/>
            </a:pPr>
            <a:r>
              <a:rPr lang="en-US" b="1">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rPr>
              <a:t>Indigenous peoples (IP) represent 8% to 10% of the population of LAC (42 million people) but constitute approximately 14.5% of the poor and 17% of the extremely poor in the region</a:t>
            </a:r>
            <a:r>
              <a:rPr lang="en-US">
                <a:solidFill>
                  <a:srgbClr val="080808"/>
                </a:solidFill>
                <a:latin typeface="Calibri Light" panose="020F0302020204030204" pitchFamily="34" charset="0"/>
                <a:ea typeface="Calibri" panose="020F0502020204030204" pitchFamily="34" charset="0"/>
                <a:cs typeface="Times New Roman" panose="02020603050405020304" pitchFamily="18" charset="0"/>
              </a:rPr>
              <a:t> (WB 2015),</a:t>
            </a:r>
            <a:endParaRPr lang="en-US">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Font typeface="Wingdings" panose="05000000000000000000" pitchFamily="2" charset="2"/>
              <a:buChar char="q"/>
            </a:pPr>
            <a:r>
              <a:rPr lang="en-US">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rPr>
              <a:t>Mexico, Guatemala, Peru and Bolivia had the largest populations, representing more than 80% (34 million) . Other, large populations in Honduras, Ecuador, and Colombia.</a:t>
            </a:r>
          </a:p>
          <a:p>
            <a:pPr lvl="0" algn="just">
              <a:lnSpc>
                <a:spcPct val="107000"/>
              </a:lnSpc>
              <a:spcAft>
                <a:spcPts val="800"/>
              </a:spcAft>
            </a:pPr>
            <a:r>
              <a:rPr lang="en-US" sz="1800" b="1">
                <a:solidFill>
                  <a:srgbClr val="080808"/>
                </a:solidFill>
                <a:effectLst/>
                <a:latin typeface="Calibri Light" panose="020F0302020204030204" pitchFamily="34" charset="0"/>
                <a:ea typeface="Calibri" panose="020F0502020204030204" pitchFamily="34" charset="0"/>
              </a:rPr>
              <a:t>Urban-rural distribution: </a:t>
            </a: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50% – 50%</a:t>
            </a:r>
          </a:p>
          <a:p>
            <a:pPr algn="just">
              <a:lnSpc>
                <a:spcPct val="107000"/>
              </a:lnSpc>
              <a:spcAft>
                <a:spcPts val="800"/>
              </a:spcAft>
            </a:pPr>
            <a:r>
              <a:rPr lang="en-US" b="1">
                <a:solidFill>
                  <a:srgbClr val="080808"/>
                </a:solidFill>
                <a:latin typeface="Calibri Light" panose="020F0302020204030204" pitchFamily="34" charset="0"/>
                <a:ea typeface="Calibri" panose="020F0502020204030204" pitchFamily="34" charset="0"/>
                <a:cs typeface="Times New Roman" panose="02020603050405020304" pitchFamily="18" charset="0"/>
              </a:rPr>
              <a:t>Indigenous peoples and </a:t>
            </a:r>
            <a:r>
              <a:rPr lang="en-US" b="1">
                <a:solidFill>
                  <a:srgbClr val="080808"/>
                </a:solidFill>
                <a:latin typeface="Calibri Light" panose="020F0302020204030204" pitchFamily="34" charset="0"/>
                <a:cs typeface="Times New Roman" panose="02020603050405020304" pitchFamily="18" charset="0"/>
              </a:rPr>
              <a:t>climate change: </a:t>
            </a:r>
            <a:r>
              <a:rPr lang="en-US" sz="1800">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rPr>
              <a:t> </a:t>
            </a: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ea typeface="Calibri" panose="020F0502020204030204" pitchFamily="34" charset="0"/>
                <a:cs typeface="Times New Roman" panose="02020603050405020304" pitchFamily="18" charset="0"/>
              </a:rPr>
              <a:t>Around 35% </a:t>
            </a:r>
            <a:r>
              <a:rPr lang="en-US">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rPr>
              <a:t>of the forest areas in LAC are under the influence of indigenous territories. </a:t>
            </a:r>
          </a:p>
          <a:p>
            <a:pPr marL="742950" lvl="1" indent="-285750" algn="just">
              <a:lnSpc>
                <a:spcPct val="107000"/>
              </a:lnSpc>
              <a:spcAft>
                <a:spcPts val="800"/>
              </a:spcAft>
              <a:buFont typeface="Wingdings" panose="05000000000000000000" pitchFamily="2" charset="2"/>
              <a:buChar char="q"/>
            </a:pPr>
            <a:r>
              <a:rPr lang="en-US">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rPr>
              <a:t> Key for NDC implementation as LULUCF sector represents 20% of the GHG emissions in the region and in some countries is the main source of GHG emissions. </a:t>
            </a: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Indigenous territories have lower average deforestation rates that other forests in practically every Latin American country. </a:t>
            </a: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Dependence on natural resources and the situation of poverty make IP especially vulnerable to climate change, but at the same time an important actor for mitigation and adaptation action. </a:t>
            </a:r>
          </a:p>
          <a:p>
            <a:pPr marL="285750" lvl="0" indent="-285750" algn="just">
              <a:lnSpc>
                <a:spcPct val="107000"/>
              </a:lnSpc>
              <a:spcAft>
                <a:spcPts val="800"/>
              </a:spcAft>
              <a:buFont typeface="Wingdings" panose="05000000000000000000" pitchFamily="2" charset="2"/>
              <a:buChar char="q"/>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80462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1">
            <a:extLst>
              <a:ext uri="{FF2B5EF4-FFF2-40B4-BE49-F238E27FC236}">
                <a16:creationId xmlns:a16="http://schemas.microsoft.com/office/drawing/2014/main" id="{70EE0A36-B019-FB8D-CC2B-C89290326FD9}"/>
              </a:ext>
            </a:extLst>
          </p:cNvPr>
          <p:cNvSpPr>
            <a:spLocks noGrp="1"/>
          </p:cNvSpPr>
          <p:nvPr>
            <p:ph type="title"/>
          </p:nvPr>
        </p:nvSpPr>
        <p:spPr>
          <a:xfrm>
            <a:off x="198859" y="271509"/>
            <a:ext cx="11578257" cy="707886"/>
          </a:xfrm>
        </p:spPr>
        <p:txBody>
          <a:bodyPr rtlCol="0">
            <a:normAutofit/>
          </a:bodyPr>
          <a:lstStyle/>
          <a:p>
            <a:r>
              <a:rPr lang="en-US" sz="3600" b="1">
                <a:effectLst/>
                <a:latin typeface="+mj-lt"/>
                <a:ea typeface="Calibri" panose="020F0502020204030204" pitchFamily="34" charset="0"/>
                <a:cs typeface="Times New Roman" panose="02020603050405020304" pitchFamily="18" charset="0"/>
              </a:rPr>
              <a:t>NDC and Indigenous </a:t>
            </a:r>
            <a:r>
              <a:rPr lang="en-US" sz="3600">
                <a:latin typeface="+mj-lt"/>
                <a:ea typeface="Calibri" panose="020F0502020204030204" pitchFamily="34" charset="0"/>
                <a:cs typeface="Times New Roman" panose="02020603050405020304" pitchFamily="18" charset="0"/>
              </a:rPr>
              <a:t>P</a:t>
            </a:r>
            <a:r>
              <a:rPr lang="en-US" sz="3600" b="1">
                <a:effectLst/>
                <a:latin typeface="+mj-lt"/>
                <a:ea typeface="Calibri" panose="020F0502020204030204" pitchFamily="34" charset="0"/>
                <a:cs typeface="Times New Roman" panose="02020603050405020304" pitchFamily="18" charset="0"/>
              </a:rPr>
              <a:t>eople </a:t>
            </a:r>
            <a:r>
              <a:rPr lang="es-ES" sz="3600">
                <a:latin typeface="+mj-lt"/>
              </a:rPr>
              <a:t> </a:t>
            </a:r>
          </a:p>
        </p:txBody>
      </p:sp>
      <p:cxnSp>
        <p:nvCxnSpPr>
          <p:cNvPr id="9" name="Straight Connector 8">
            <a:extLst>
              <a:ext uri="{FF2B5EF4-FFF2-40B4-BE49-F238E27FC236}">
                <a16:creationId xmlns:a16="http://schemas.microsoft.com/office/drawing/2014/main" id="{1E059F65-0BBD-45C9-82B2-098A846BE8B4}"/>
              </a:ext>
            </a:extLst>
          </p:cNvPr>
          <p:cNvCxnSpPr>
            <a:cxnSpLocks/>
          </p:cNvCxnSpPr>
          <p:nvPr/>
        </p:nvCxnSpPr>
        <p:spPr>
          <a:xfrm>
            <a:off x="279918" y="979395"/>
            <a:ext cx="11700335" cy="7117"/>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09AD39A-1D14-6D93-1B9C-C354077BF76A}"/>
              </a:ext>
            </a:extLst>
          </p:cNvPr>
          <p:cNvSpPr txBox="1"/>
          <p:nvPr/>
        </p:nvSpPr>
        <p:spPr>
          <a:xfrm>
            <a:off x="477142" y="1343709"/>
            <a:ext cx="10638482" cy="5242782"/>
          </a:xfrm>
          <a:prstGeom prst="rect">
            <a:avLst/>
          </a:prstGeom>
          <a:noFill/>
        </p:spPr>
        <p:txBody>
          <a:bodyPr wrap="square">
            <a:spAutoFit/>
          </a:bodyPr>
          <a:lstStyle/>
          <a:p>
            <a:pPr lvl="0" algn="just">
              <a:lnSpc>
                <a:spcPct val="107000"/>
              </a:lnSpc>
            </a:pPr>
            <a:endParaRPr lang="en-US" sz="1800" b="1">
              <a:effectLst/>
              <a:latin typeface="Calibri Light" panose="020F03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UNDP through the </a:t>
            </a:r>
            <a:r>
              <a:rPr lang="en-US">
                <a:latin typeface="Calibri Light" panose="020F0302020204030204" pitchFamily="34" charset="0"/>
                <a:cs typeface="Times New Roman" panose="02020603050405020304" pitchFamily="18" charset="0"/>
              </a:rPr>
              <a:t>NDC-SP and Climate Promise </a:t>
            </a:r>
            <a:r>
              <a:rPr lang="en-US">
                <a:solidFill>
                  <a:srgbClr val="080808"/>
                </a:solidFill>
                <a:latin typeface="Calibri Light" panose="020F0302020204030204" pitchFamily="34" charset="0"/>
                <a:cs typeface="Times New Roman" panose="02020603050405020304" pitchFamily="18" charset="0"/>
              </a:rPr>
              <a:t>supports the implementation of the NDCs in 26 countries of the LAC region and assessed the submission of 21 more ambitious NDCs during 2020-2021.</a:t>
            </a:r>
          </a:p>
          <a:p>
            <a:pPr marL="742950" lvl="1" indent="-285750" algn="just">
              <a:lnSpc>
                <a:spcPct val="107000"/>
              </a:lnSpc>
              <a:spcAft>
                <a:spcPts val="800"/>
              </a:spcAft>
              <a:buFont typeface="Wingdings" panose="05000000000000000000" pitchFamily="2" charset="2"/>
              <a:buChar char="q"/>
            </a:pPr>
            <a:endParaRPr lang="en-US">
              <a:solidFill>
                <a:srgbClr val="080808"/>
              </a:solidFill>
              <a:latin typeface="Calibri Light" panose="020F0302020204030204" pitchFamily="34" charset="0"/>
              <a:cs typeface="Times New Roman" panose="02020603050405020304" pitchFamily="18" charset="0"/>
            </a:endParaRP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NDCs generally recognize IPs are especially vulnerable to climate change and relevant actors in the implementation of the NDC measures, especially in the forestry and agriculture sectors. (Adaptation and mitigation). </a:t>
            </a:r>
          </a:p>
          <a:p>
            <a:pPr marL="742950" lvl="1" indent="-285750" algn="just">
              <a:lnSpc>
                <a:spcPct val="107000"/>
              </a:lnSpc>
              <a:spcAft>
                <a:spcPts val="800"/>
              </a:spcAft>
              <a:buFont typeface="Wingdings" panose="05000000000000000000" pitchFamily="2" charset="2"/>
              <a:buChar char="q"/>
            </a:pPr>
            <a:endParaRPr lang="en-US">
              <a:solidFill>
                <a:srgbClr val="080808"/>
              </a:solidFill>
              <a:latin typeface="Calibri Light" panose="020F0302020204030204" pitchFamily="34" charset="0"/>
              <a:cs typeface="Times New Roman" panose="02020603050405020304" pitchFamily="18" charset="0"/>
            </a:endParaRP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Recognition of the rights of indigenous peoples, the value and respect for traditional knowledge and their ways of life are key elements for improving well being, the preservation of forests and agricultural practices against climate change. (Adaptation and resilience)</a:t>
            </a:r>
          </a:p>
          <a:p>
            <a:pPr marL="742950" lvl="1" indent="-285750" algn="just">
              <a:lnSpc>
                <a:spcPct val="107000"/>
              </a:lnSpc>
              <a:spcAft>
                <a:spcPts val="800"/>
              </a:spcAft>
              <a:buFont typeface="Wingdings" panose="05000000000000000000" pitchFamily="2" charset="2"/>
              <a:buChar char="q"/>
            </a:pPr>
            <a:endParaRPr lang="en-US">
              <a:solidFill>
                <a:srgbClr val="080808"/>
              </a:solidFill>
              <a:latin typeface="Calibri Light" panose="020F0302020204030204" pitchFamily="34" charset="0"/>
              <a:cs typeface="Times New Roman" panose="02020603050405020304" pitchFamily="18" charset="0"/>
            </a:endParaRP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NDC development had participatory processes where </a:t>
            </a:r>
            <a:r>
              <a:rPr lang="en-US" sz="1800">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rPr>
              <a:t>indigenous peoples have been considered and informed.</a:t>
            </a:r>
            <a:endParaRPr lang="en-US" sz="1800">
              <a:solidFill>
                <a:srgbClr val="080808"/>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lnSpc>
                <a:spcPct val="107000"/>
              </a:lnSpc>
              <a:spcAft>
                <a:spcPts val="800"/>
              </a:spcAft>
              <a:buFont typeface="Wingdings" panose="05000000000000000000" pitchFamily="2" charset="2"/>
              <a:buChar char="q"/>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7743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1">
            <a:extLst>
              <a:ext uri="{FF2B5EF4-FFF2-40B4-BE49-F238E27FC236}">
                <a16:creationId xmlns:a16="http://schemas.microsoft.com/office/drawing/2014/main" id="{70EE0A36-B019-FB8D-CC2B-C89290326FD9}"/>
              </a:ext>
            </a:extLst>
          </p:cNvPr>
          <p:cNvSpPr>
            <a:spLocks noGrp="1"/>
          </p:cNvSpPr>
          <p:nvPr>
            <p:ph type="title"/>
          </p:nvPr>
        </p:nvSpPr>
        <p:spPr>
          <a:xfrm>
            <a:off x="198859" y="271509"/>
            <a:ext cx="11578257" cy="707886"/>
          </a:xfrm>
        </p:spPr>
        <p:txBody>
          <a:bodyPr rtlCol="0">
            <a:normAutofit/>
          </a:bodyPr>
          <a:lstStyle/>
          <a:p>
            <a:r>
              <a:rPr lang="en-US" sz="3600" b="1">
                <a:effectLst/>
                <a:latin typeface="+mj-lt"/>
                <a:ea typeface="Calibri" panose="020F0502020204030204" pitchFamily="34" charset="0"/>
                <a:cs typeface="Times New Roman" panose="02020603050405020304" pitchFamily="18" charset="0"/>
              </a:rPr>
              <a:t> </a:t>
            </a:r>
            <a:r>
              <a:rPr lang="en-US" sz="3600">
                <a:latin typeface="+mj-lt"/>
                <a:ea typeface="Calibri" panose="020F0502020204030204" pitchFamily="34" charset="0"/>
                <a:cs typeface="Times New Roman" panose="02020603050405020304" pitchFamily="18" charset="0"/>
              </a:rPr>
              <a:t>P</a:t>
            </a:r>
            <a:r>
              <a:rPr lang="en-US" sz="3600" b="1">
                <a:effectLst/>
                <a:latin typeface="+mj-lt"/>
                <a:ea typeface="Calibri" panose="020F0502020204030204" pitchFamily="34" charset="0"/>
              </a:rPr>
              <a:t>eru case of indigenous participation</a:t>
            </a:r>
            <a:r>
              <a:rPr lang="es-ES" sz="3600">
                <a:latin typeface="+mj-lt"/>
              </a:rPr>
              <a:t> </a:t>
            </a:r>
          </a:p>
        </p:txBody>
      </p:sp>
      <p:cxnSp>
        <p:nvCxnSpPr>
          <p:cNvPr id="9" name="Straight Connector 8">
            <a:extLst>
              <a:ext uri="{FF2B5EF4-FFF2-40B4-BE49-F238E27FC236}">
                <a16:creationId xmlns:a16="http://schemas.microsoft.com/office/drawing/2014/main" id="{1E059F65-0BBD-45C9-82B2-098A846BE8B4}"/>
              </a:ext>
            </a:extLst>
          </p:cNvPr>
          <p:cNvCxnSpPr>
            <a:cxnSpLocks/>
          </p:cNvCxnSpPr>
          <p:nvPr/>
        </p:nvCxnSpPr>
        <p:spPr>
          <a:xfrm>
            <a:off x="279918" y="979395"/>
            <a:ext cx="11700335" cy="7117"/>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0F3D88-061C-F928-8D5D-2C10E9DD492B}"/>
              </a:ext>
            </a:extLst>
          </p:cNvPr>
          <p:cNvSpPr txBox="1"/>
          <p:nvPr/>
        </p:nvSpPr>
        <p:spPr>
          <a:xfrm>
            <a:off x="-231589" y="1299382"/>
            <a:ext cx="5129180" cy="1264642"/>
          </a:xfrm>
          <a:prstGeom prst="rect">
            <a:avLst/>
          </a:prstGeom>
          <a:noFill/>
        </p:spPr>
        <p:txBody>
          <a:bodyPr wrap="square">
            <a:spAutoFit/>
          </a:bodyPr>
          <a:lstStyle/>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In Peru there was a participatory process called </a:t>
            </a:r>
            <a:r>
              <a:rPr lang="en-US">
                <a:latin typeface="Calibri Light" panose="020F0302020204030204" pitchFamily="34" charset="0"/>
                <a:cs typeface="Times New Roman" panose="02020603050405020304" pitchFamily="18" charset="0"/>
              </a:rPr>
              <a:t>“Let's dialogue about the NDC”</a:t>
            </a:r>
            <a:r>
              <a:rPr lang="en-US">
                <a:solidFill>
                  <a:srgbClr val="080808"/>
                </a:solidFill>
                <a:latin typeface="Calibri Light" panose="020F0302020204030204" pitchFamily="34" charset="0"/>
                <a:cs typeface="Times New Roman" panose="02020603050405020304" pitchFamily="18" charset="0"/>
              </a:rPr>
              <a:t> that convened main stakeholders including indigenous peoples. </a:t>
            </a:r>
          </a:p>
        </p:txBody>
      </p:sp>
      <p:sp>
        <p:nvSpPr>
          <p:cNvPr id="4" name="TextBox 3">
            <a:extLst>
              <a:ext uri="{FF2B5EF4-FFF2-40B4-BE49-F238E27FC236}">
                <a16:creationId xmlns:a16="http://schemas.microsoft.com/office/drawing/2014/main" id="{44623852-3677-4BBD-D254-E1001618645B}"/>
              </a:ext>
            </a:extLst>
          </p:cNvPr>
          <p:cNvSpPr txBox="1"/>
          <p:nvPr/>
        </p:nvSpPr>
        <p:spPr>
          <a:xfrm>
            <a:off x="-231589" y="2686208"/>
            <a:ext cx="5129180" cy="1561005"/>
          </a:xfrm>
          <a:prstGeom prst="rect">
            <a:avLst/>
          </a:prstGeom>
          <a:noFill/>
        </p:spPr>
        <p:txBody>
          <a:bodyPr wrap="square">
            <a:spAutoFit/>
          </a:bodyPr>
          <a:lstStyle/>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For the implementation of the NDC, the regulation of the Framework Law on Climate Change was subject to a consultation process with the Indigenous Peoples where 1,433 indigenous leaders directly intervened. </a:t>
            </a:r>
          </a:p>
        </p:txBody>
      </p:sp>
      <p:sp>
        <p:nvSpPr>
          <p:cNvPr id="5" name="TextBox 4">
            <a:extLst>
              <a:ext uri="{FF2B5EF4-FFF2-40B4-BE49-F238E27FC236}">
                <a16:creationId xmlns:a16="http://schemas.microsoft.com/office/drawing/2014/main" id="{D4F8F08D-0642-DFE3-DEB3-2E5D06550CD8}"/>
              </a:ext>
            </a:extLst>
          </p:cNvPr>
          <p:cNvSpPr txBox="1"/>
          <p:nvPr/>
        </p:nvSpPr>
        <p:spPr>
          <a:xfrm>
            <a:off x="-231589" y="4369397"/>
            <a:ext cx="5088918" cy="968278"/>
          </a:xfrm>
          <a:prstGeom prst="rect">
            <a:avLst/>
          </a:prstGeom>
          <a:noFill/>
        </p:spPr>
        <p:txBody>
          <a:bodyPr wrap="square">
            <a:spAutoFit/>
          </a:bodyPr>
          <a:lstStyle/>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 Entire process was carried out in accordance with the provisions of ILO Convention 169 and the Peruvian Prior Consultation Law. </a:t>
            </a:r>
          </a:p>
        </p:txBody>
      </p:sp>
      <p:sp>
        <p:nvSpPr>
          <p:cNvPr id="6" name="TextBox 5">
            <a:extLst>
              <a:ext uri="{FF2B5EF4-FFF2-40B4-BE49-F238E27FC236}">
                <a16:creationId xmlns:a16="http://schemas.microsoft.com/office/drawing/2014/main" id="{EF30FA89-CA9E-C787-1C0E-0DD039153F5D}"/>
              </a:ext>
            </a:extLst>
          </p:cNvPr>
          <p:cNvSpPr txBox="1"/>
          <p:nvPr/>
        </p:nvSpPr>
        <p:spPr>
          <a:xfrm>
            <a:off x="-231589" y="5211997"/>
            <a:ext cx="11824031" cy="1766189"/>
          </a:xfrm>
          <a:prstGeom prst="rect">
            <a:avLst/>
          </a:prstGeom>
          <a:noFill/>
        </p:spPr>
        <p:txBody>
          <a:bodyPr wrap="square">
            <a:spAutoFit/>
          </a:bodyPr>
          <a:lstStyle/>
          <a:p>
            <a:pPr lvl="1" algn="just">
              <a:lnSpc>
                <a:spcPct val="107000"/>
              </a:lnSpc>
              <a:spcAft>
                <a:spcPts val="800"/>
              </a:spcAft>
            </a:pPr>
            <a:endParaRPr lang="en-US">
              <a:solidFill>
                <a:srgbClr val="080808"/>
              </a:solidFill>
              <a:latin typeface="Calibri Light" panose="020F0302020204030204" pitchFamily="34" charset="0"/>
              <a:cs typeface="Times New Roman" panose="02020603050405020304" pitchFamily="18" charset="0"/>
            </a:endParaRP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 A formal permanent entity </a:t>
            </a:r>
            <a:r>
              <a:rPr lang="en-US">
                <a:latin typeface="Calibri Light" panose="020F0302020204030204" pitchFamily="34" charset="0"/>
                <a:cs typeface="Times New Roman" panose="02020603050405020304" pitchFamily="18" charset="0"/>
              </a:rPr>
              <a:t>“Platform of Indigenous Peoples for Climate Change” </a:t>
            </a:r>
            <a:r>
              <a:rPr lang="en-US">
                <a:solidFill>
                  <a:srgbClr val="080808"/>
                </a:solidFill>
                <a:latin typeface="Calibri Light" panose="020F0302020204030204" pitchFamily="34" charset="0"/>
                <a:cs typeface="Times New Roman" panose="02020603050405020304" pitchFamily="18" charset="0"/>
              </a:rPr>
              <a:t>was created as to enable IPs participation in climate change management including the High-level Commission on Climate Change where NDC measures are identified and proposed.</a:t>
            </a:r>
          </a:p>
          <a:p>
            <a:pPr marL="285750" lvl="0" indent="-285750" algn="just">
              <a:lnSpc>
                <a:spcPct val="107000"/>
              </a:lnSpc>
              <a:spcAft>
                <a:spcPts val="800"/>
              </a:spcAft>
              <a:buFont typeface="Wingdings" panose="05000000000000000000" pitchFamily="2" charset="2"/>
              <a:buChar char="q"/>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descr="Los pueblos indígenas de Perú contribuyen a la mitigación del cambio  climático">
            <a:extLst>
              <a:ext uri="{FF2B5EF4-FFF2-40B4-BE49-F238E27FC236}">
                <a16:creationId xmlns:a16="http://schemas.microsoft.com/office/drawing/2014/main" id="{9556461B-7822-6DF9-259F-CEE318B76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753" y="1247386"/>
            <a:ext cx="666750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1880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924468"/>
            <a:ext cx="10614526" cy="1050758"/>
          </a:xfrm>
        </p:spPr>
        <p:txBody>
          <a:bodyPr>
            <a:noAutofit/>
          </a:bodyPr>
          <a:lstStyle/>
          <a:p>
            <a:r>
              <a:rPr lang="en-US" sz="8800" b="1">
                <a:solidFill>
                  <a:schemeClr val="bg1"/>
                </a:solidFill>
                <a:cs typeface="Calibri Light"/>
              </a:rPr>
              <a:t>Q&amp;A</a:t>
            </a:r>
            <a:endParaRPr lang="en-US"/>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Tree>
    <p:extLst>
      <p:ext uri="{BB962C8B-B14F-4D97-AF65-F5344CB8AC3E}">
        <p14:creationId xmlns:p14="http://schemas.microsoft.com/office/powerpoint/2010/main" val="3816329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37597-AE6E-73B9-AA92-E7F8D8F93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667"/>
          <a:stretch>
            <a:fillRect/>
          </a:stretch>
        </p:blipFill>
        <p:spPr bwMode="auto">
          <a:xfrm>
            <a:off x="2841458" y="276727"/>
            <a:ext cx="6503068" cy="4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1BBD062-3E42-828D-5FF9-B01F14EE6BA2}"/>
              </a:ext>
            </a:extLst>
          </p:cNvPr>
          <p:cNvSpPr txBox="1"/>
          <p:nvPr/>
        </p:nvSpPr>
        <p:spPr>
          <a:xfrm>
            <a:off x="1773655" y="5399249"/>
            <a:ext cx="8644688" cy="1200329"/>
          </a:xfrm>
          <a:prstGeom prst="rect">
            <a:avLst/>
          </a:prstGeom>
          <a:solidFill>
            <a:schemeClr val="bg1">
              <a:lumMod val="85000"/>
            </a:schemeClr>
          </a:solidFill>
          <a:ln w="38100">
            <a:solidFill>
              <a:srgbClr val="C00000"/>
            </a:solidFill>
          </a:ln>
        </p:spPr>
        <p:txBody>
          <a:bodyPr wrap="square">
            <a:spAutoFit/>
          </a:bodyPr>
          <a:lstStyle/>
          <a:p>
            <a:pPr algn="ctr">
              <a:spcBef>
                <a:spcPct val="0"/>
              </a:spcBef>
              <a:buFontTx/>
              <a:buNone/>
            </a:pPr>
            <a:r>
              <a:rPr lang="en-US" altLang="en-US" sz="2400" b="1"/>
              <a:t>2020 was the hottest, driest year ever recorded in Tucson Arizona. </a:t>
            </a:r>
            <a:r>
              <a:rPr lang="en-US" sz="2400" b="1">
                <a:solidFill>
                  <a:srgbClr val="333333"/>
                </a:solidFill>
                <a:latin typeface="+mn-lt"/>
              </a:rPr>
              <a:t>The warmest seven years globally have all been since 2015. The top three were 2016, 2019 and 2020. </a:t>
            </a:r>
            <a:endParaRPr lang="en-US" altLang="en-US" sz="2400" b="1">
              <a:solidFill>
                <a:schemeClr val="bg1"/>
              </a:solidFill>
              <a:latin typeface="+mn-lt"/>
            </a:endParaRPr>
          </a:p>
        </p:txBody>
      </p:sp>
    </p:spTree>
    <p:extLst>
      <p:ext uri="{BB962C8B-B14F-4D97-AF65-F5344CB8AC3E}">
        <p14:creationId xmlns:p14="http://schemas.microsoft.com/office/powerpoint/2010/main" val="40691982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UNDP">
      <a:dk1>
        <a:srgbClr val="0468B1"/>
      </a:dk1>
      <a:lt1>
        <a:srgbClr val="FFFFFF"/>
      </a:lt1>
      <a:dk2>
        <a:srgbClr val="44546A"/>
      </a:dk2>
      <a:lt2>
        <a:srgbClr val="E7E6E6"/>
      </a:lt2>
      <a:accent1>
        <a:srgbClr val="0468B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684ad74-a1f4-4b64-b73c-241d7408f38b" xsi:nil="true"/>
    <lcf76f155ced4ddcb4097134ff3c332f xmlns="6a0c811f-2d0f-4d53-8e7f-a9270438e092">
      <Terms xmlns="http://schemas.microsoft.com/office/infopath/2007/PartnerControls"/>
    </lcf76f155ced4ddcb4097134ff3c332f>
    <Date xmlns="6a0c811f-2d0f-4d53-8e7f-a9270438e09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917BB5A86A31B42BC69A981492E628C" ma:contentTypeVersion="17" ma:contentTypeDescription="Create a new document." ma:contentTypeScope="" ma:versionID="c21673606f1f893f63235f7fd330b274">
  <xsd:schema xmlns:xsd="http://www.w3.org/2001/XMLSchema" xmlns:xs="http://www.w3.org/2001/XMLSchema" xmlns:p="http://schemas.microsoft.com/office/2006/metadata/properties" xmlns:ns2="6684ad74-a1f4-4b64-b73c-241d7408f38b" xmlns:ns3="6a0c811f-2d0f-4d53-8e7f-a9270438e092" targetNamespace="http://schemas.microsoft.com/office/2006/metadata/properties" ma:root="true" ma:fieldsID="4ccf9a831abb3058eeb62771be48346b" ns2:_="" ns3:_="">
    <xsd:import namespace="6684ad74-a1f4-4b64-b73c-241d7408f38b"/>
    <xsd:import namespace="6a0c811f-2d0f-4d53-8e7f-a9270438e092"/>
    <xsd:element name="properties">
      <xsd:complexType>
        <xsd:sequence>
          <xsd:element name="documentManagement">
            <xsd:complexType>
              <xsd:all>
                <xsd:element ref="ns2:SharedWithUsers" minOccurs="0"/>
                <xsd:element ref="ns2:SharedWithDetails" minOccurs="0"/>
                <xsd:element ref="ns3:Dat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84ad74-a1f4-4b64-b73c-241d7408f38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03d6ed51-97ea-4d4e-bf66-cbd839e3b7a0}" ma:internalName="TaxCatchAll" ma:showField="CatchAllData" ma:web="6684ad74-a1f4-4b64-b73c-241d7408f38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a0c811f-2d0f-4d53-8e7f-a9270438e092" elementFormDefault="qualified">
    <xsd:import namespace="http://schemas.microsoft.com/office/2006/documentManagement/types"/>
    <xsd:import namespace="http://schemas.microsoft.com/office/infopath/2007/PartnerControls"/>
    <xsd:element name="Date" ma:index="10" nillable="true" ma:displayName="Date" ma:format="DateOnly" ma:internalName="Date">
      <xsd:simpleType>
        <xsd:restriction base="dms:DateTime"/>
      </xsd:simpleType>
    </xsd:element>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F893A8-C637-4B18-915C-3B83C438C530}">
  <ds:schemaRefs>
    <ds:schemaRef ds:uri="6684ad74-a1f4-4b64-b73c-241d7408f38b"/>
    <ds:schemaRef ds:uri="6a0c811f-2d0f-4d53-8e7f-a9270438e09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6213578-DBCB-4C85-BD75-B77565DD4FB5}">
  <ds:schemaRefs>
    <ds:schemaRef ds:uri="6684ad74-a1f4-4b64-b73c-241d7408f38b"/>
    <ds:schemaRef ds:uri="6a0c811f-2d0f-4d53-8e7f-a9270438e0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9453EAA-5DC0-4BF5-A849-97BFE0FF8B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85</Slides>
  <Notes>52</Notes>
  <HiddenSlides>1</HiddenSlides>
  <ScaleCrop>false</ScaleCrop>
  <HeadingPairs>
    <vt:vector size="4" baseType="variant">
      <vt:variant>
        <vt:lpstr>Theme</vt:lpstr>
      </vt:variant>
      <vt:variant>
        <vt:i4>5</vt:i4>
      </vt:variant>
      <vt:variant>
        <vt:lpstr>Slide Titles</vt:lpstr>
      </vt:variant>
      <vt:variant>
        <vt:i4>85</vt:i4>
      </vt:variant>
    </vt:vector>
  </HeadingPairs>
  <TitlesOfParts>
    <vt:vector size="90" baseType="lpstr">
      <vt:lpstr>office theme</vt:lpstr>
      <vt:lpstr>Essential</vt:lpstr>
      <vt:lpstr>Spearmint</vt:lpstr>
      <vt:lpstr>1_Office Theme</vt:lpstr>
      <vt:lpstr>Office Theme</vt:lpstr>
      <vt:lpstr>Engaging in COP27: A Training for Indigenous Peoples</vt:lpstr>
      <vt:lpstr>Welcome</vt:lpstr>
      <vt:lpstr>Agenda:</vt:lpstr>
      <vt:lpstr>Opening Remarks</vt:lpstr>
      <vt:lpstr>History of Indigenous Peoples Engagement and opportunities to engage in the UNFCCC</vt:lpstr>
      <vt:lpstr>Defending our Rights and Ways of Life:  Access to Climate Justice at the UNFCCC  </vt:lpstr>
      <vt:lpstr>         “Indigenous Peoples should speak for and represent themselves before the world community.” - IITC’s Guiding Principles </vt:lpstr>
      <vt:lpstr>PowerPoint Presentation</vt:lpstr>
      <vt:lpstr>PowerPoint Presentation</vt:lpstr>
      <vt:lpstr>PowerPoint Presentation</vt:lpstr>
      <vt:lpstr>PowerPoint Presentation</vt:lpstr>
      <vt:lpstr>The Declaration is the “Minimum Standard”</vt:lpstr>
      <vt:lpstr>Subsistence Rights and Traditional Economies</vt:lpstr>
      <vt:lpstr>Lands, Territories and Resources </vt:lpstr>
      <vt:lpstr>Article 32: FPIC and Development  </vt:lpstr>
      <vt:lpstr>Environmental Protection and Productive Capacity of Lands   </vt:lpstr>
      <vt:lpstr>PowerPoint Presentation</vt:lpstr>
      <vt:lpstr>The Right to Participate in Decision-Making</vt:lpstr>
      <vt:lpstr>The United Nations Framework Convention on Climate Change (UNFCCC)</vt:lpstr>
      <vt:lpstr>PowerPoint Presentation</vt:lpstr>
      <vt:lpstr>The Paris Agreement recognized the Rights of Indigenous Peoples</vt:lpstr>
      <vt:lpstr>PowerPoint Presentation</vt:lpstr>
      <vt:lpstr>The Local Communities and Indigenous Peoples’ Platform (LCIPP) “operationalized” with the establishment of the Facilitative Working Group at COP 24, December 2018 </vt:lpstr>
      <vt:lpstr>2nd FWG meeting COP 25, Madrid, 2019: the first 2-year workplan was adopted </vt:lpstr>
      <vt:lpstr>2nd FWG meeting COP 25, Madrid, 2019: the first 2-year workplan was adopted </vt:lpstr>
      <vt:lpstr>Keeping the increase to 1.5°C:  COP 26 fell short … </vt:lpstr>
      <vt:lpstr>The temperature increase is 3X greater or more in the Arctic </vt:lpstr>
      <vt:lpstr>“Phasing down” replaced “phasing out” coal in the final outcome document – but fossil fuel emissions were mentioned for 1st time</vt:lpstr>
      <vt:lpstr>PowerPoint Presentation</vt:lpstr>
      <vt:lpstr>Reliance on our Traditional Foods and Medicines will be the basis of our surivival </vt:lpstr>
      <vt:lpstr>Trading Original Seeds, especially drought resistant varieties </vt:lpstr>
      <vt:lpstr>PowerPoint Presentation</vt:lpstr>
      <vt:lpstr>PowerPoint Presentation</vt:lpstr>
      <vt:lpstr>Buffalo’s role in Preventing, Mitigating and Adapting to Climate Change  </vt:lpstr>
      <vt:lpstr>PowerPoint Presentation</vt:lpstr>
      <vt:lpstr>PowerPoint Presentation</vt:lpstr>
      <vt:lpstr>Strengthening Intergenerational                Knowledge - Sharing </vt:lpstr>
      <vt:lpstr>Affirming Free Prior and Informed Consent to Stop Fossil Fuel Developments</vt:lpstr>
      <vt:lpstr>Loss and Damage: 28 Indigenous Knowledge holders presented to States at COP 26</vt:lpstr>
      <vt:lpstr>Article 6 of the Paris Rulebook:  Including Indigenous Peoples’ rights in Climate Action  was a significant advance at COP 26.  At COP 27 we will focus on a complaint mechanism. </vt:lpstr>
      <vt:lpstr>Are they finally listening? </vt:lpstr>
      <vt:lpstr>PowerPoint Presentation</vt:lpstr>
      <vt:lpstr>Q&amp;A</vt:lpstr>
      <vt:lpstr>Entry points into UNFCCC negotiations and agenda for COP27 </vt:lpstr>
      <vt:lpstr>GRAEME REED OCTOBER 27, 2022</vt:lpstr>
      <vt:lpstr>WHERE WE’RE AT (….NOT LOOKING GREAT)</vt:lpstr>
      <vt:lpstr>BRIEF HISTORY OF THE UNFCCC</vt:lpstr>
      <vt:lpstr>COP 27 IN SHARM-EL-SHEIKH</vt:lpstr>
      <vt:lpstr>PowerPoint Presentation</vt:lpstr>
      <vt:lpstr>PowerPoint Presentation</vt:lpstr>
      <vt:lpstr>KEY DATES - GENERAL</vt:lpstr>
      <vt:lpstr>REMINDER: LCIPP THREE-YEAR WORKPLAN (2022 – 2025)</vt:lpstr>
      <vt:lpstr>KEY DATES - LOCAL COMMUNITIES AND INDIGENOUS PEOPLES  PLATFORM</vt:lpstr>
      <vt:lpstr>KEY THEMES DISCUSSED AT COP 27</vt:lpstr>
      <vt:lpstr>KEY NEGOTIATION AREAS AT COP 27</vt:lpstr>
      <vt:lpstr>INDIGENOUS PRIORITIES FOR COP 27 </vt:lpstr>
      <vt:lpstr>ENTRY POINTS FOR INDIGENOUS PEOPLES (PART I) </vt:lpstr>
      <vt:lpstr>ENTRY POINTS FOR INDIGENOUS PEOPLES (PART II) </vt:lpstr>
      <vt:lpstr>INDIGENOUS PEOPLES RECLAIMING SPACE</vt:lpstr>
      <vt:lpstr>INDIGENOUS PEOPLES PAVILION </vt:lpstr>
      <vt:lpstr>ENTRY POINTS FOR INDIGENOUS PEOPLES (PART III) </vt:lpstr>
      <vt:lpstr>HOW DO NEGOTIATIONS ACTUALLY WORK? </vt:lpstr>
      <vt:lpstr>WHAT DOES A NEGOTIATION ROOM LOOK LIKE?</vt:lpstr>
      <vt:lpstr>CHI-MIIGWECH  QUESTIONS? </vt:lpstr>
      <vt:lpstr>Q&amp;A</vt:lpstr>
      <vt:lpstr>NDCs and UNDPs Climate Promise </vt:lpstr>
      <vt:lpstr> NDC101: Nationally Determined Contributions, Paris Agreement and Social Inclusion in the UNDP Climate Promise  Sameera Savarala, Programme Specialist,  Climate Strategies and Policy Team  Verania Chao, Programme Specialist,  Climate Strategies and Policy Team  Lorenzo Eguren, Regional Country Coordinator, Climate Strategies and Policy Team</vt:lpstr>
      <vt:lpstr>PowerPoint Presentation</vt:lpstr>
      <vt:lpstr>What are NDCs in the context of the Paris Agreement? </vt:lpstr>
      <vt:lpstr>What are NDCs in the context of the Paris Agreement? </vt:lpstr>
      <vt:lpstr>Milestones</vt:lpstr>
      <vt:lpstr>UNFCCC NDC Synthesis Report Results</vt:lpstr>
      <vt:lpstr>The Climate Promise: Portfolio to date</vt:lpstr>
      <vt:lpstr>The Climate Promise: Overall Results to date</vt:lpstr>
      <vt:lpstr>The Climate Promise: Overall Results to date</vt:lpstr>
      <vt:lpstr>The Climate Promise Key Results as of September 2022 </vt:lpstr>
      <vt:lpstr>Climate Promise results to date on Gender </vt:lpstr>
      <vt:lpstr>Climate Promise results to date on Social Inclusion </vt:lpstr>
      <vt:lpstr>Country Examples of Social Inclusion </vt:lpstr>
      <vt:lpstr>Social Inclusion in the Climate Promise NDC Implementation Phase </vt:lpstr>
      <vt:lpstr>PowerPoint Presentation</vt:lpstr>
      <vt:lpstr>Context of Indigenous Peoples in LAC </vt:lpstr>
      <vt:lpstr>NDC and Indigenous People  </vt:lpstr>
      <vt:lpstr> Peru case of indigenous participation </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2022-10-26T20:48:38Z</dcterms:created>
  <dcterms:modified xsi:type="dcterms:W3CDTF">2022-10-27T16:01:23Z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0x010100E917BB5A86A31B42BC69A981492E628C</vt:lpwstr>
  </property>
  <property fmtid="{D5CDD505-2E9C-101B-9397-08002B2CF9AE}" pid="3" name="MediaServiceImageTags">
    <vt:lpwstr/>
  </property>
</Properties>
</file>