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48" r:id="rId5"/>
    <p:sldMasterId id="2147483779" r:id="rId6"/>
    <p:sldMasterId id="2147483759" r:id="rId7"/>
    <p:sldMasterId id="2147483771" r:id="rId8"/>
  </p:sldMasterIdLst>
  <p:notesMasterIdLst>
    <p:notesMasterId r:id="rId93"/>
  </p:notesMasterIdLst>
  <p:sldIdLst>
    <p:sldId id="256" r:id="rId9"/>
    <p:sldId id="322" r:id="rId10"/>
    <p:sldId id="260" r:id="rId11"/>
    <p:sldId id="259" r:id="rId12"/>
    <p:sldId id="264" r:id="rId13"/>
    <p:sldId id="382" r:id="rId14"/>
    <p:sldId id="381" r:id="rId15"/>
    <p:sldId id="380" r:id="rId16"/>
    <p:sldId id="379" r:id="rId17"/>
    <p:sldId id="378" r:id="rId18"/>
    <p:sldId id="377" r:id="rId19"/>
    <p:sldId id="376" r:id="rId20"/>
    <p:sldId id="375" r:id="rId21"/>
    <p:sldId id="374" r:id="rId22"/>
    <p:sldId id="373" r:id="rId23"/>
    <p:sldId id="372" r:id="rId24"/>
    <p:sldId id="371" r:id="rId25"/>
    <p:sldId id="370" r:id="rId26"/>
    <p:sldId id="369" r:id="rId27"/>
    <p:sldId id="368" r:id="rId28"/>
    <p:sldId id="402" r:id="rId29"/>
    <p:sldId id="401" r:id="rId30"/>
    <p:sldId id="400" r:id="rId31"/>
    <p:sldId id="399" r:id="rId32"/>
    <p:sldId id="397" r:id="rId33"/>
    <p:sldId id="396" r:id="rId34"/>
    <p:sldId id="395" r:id="rId35"/>
    <p:sldId id="394" r:id="rId36"/>
    <p:sldId id="393" r:id="rId37"/>
    <p:sldId id="392" r:id="rId38"/>
    <p:sldId id="391" r:id="rId39"/>
    <p:sldId id="390" r:id="rId40"/>
    <p:sldId id="389" r:id="rId41"/>
    <p:sldId id="388" r:id="rId42"/>
    <p:sldId id="387" r:id="rId43"/>
    <p:sldId id="386" r:id="rId44"/>
    <p:sldId id="385" r:id="rId45"/>
    <p:sldId id="384" r:id="rId46"/>
    <p:sldId id="383" r:id="rId47"/>
    <p:sldId id="422" r:id="rId48"/>
    <p:sldId id="421" r:id="rId49"/>
    <p:sldId id="420" r:id="rId50"/>
    <p:sldId id="419" r:id="rId51"/>
    <p:sldId id="418" r:id="rId52"/>
    <p:sldId id="417" r:id="rId53"/>
    <p:sldId id="416" r:id="rId54"/>
    <p:sldId id="415" r:id="rId55"/>
    <p:sldId id="414" r:id="rId56"/>
    <p:sldId id="413" r:id="rId57"/>
    <p:sldId id="412" r:id="rId58"/>
    <p:sldId id="411" r:id="rId59"/>
    <p:sldId id="410" r:id="rId60"/>
    <p:sldId id="409" r:id="rId61"/>
    <p:sldId id="408" r:id="rId62"/>
    <p:sldId id="407" r:id="rId63"/>
    <p:sldId id="406" r:id="rId64"/>
    <p:sldId id="405" r:id="rId65"/>
    <p:sldId id="404" r:id="rId66"/>
    <p:sldId id="403" r:id="rId67"/>
    <p:sldId id="447" r:id="rId68"/>
    <p:sldId id="446" r:id="rId69"/>
    <p:sldId id="445" r:id="rId70"/>
    <p:sldId id="444" r:id="rId71"/>
    <p:sldId id="443" r:id="rId72"/>
    <p:sldId id="442" r:id="rId73"/>
    <p:sldId id="441" r:id="rId74"/>
    <p:sldId id="440" r:id="rId75"/>
    <p:sldId id="439" r:id="rId76"/>
    <p:sldId id="438" r:id="rId77"/>
    <p:sldId id="437" r:id="rId78"/>
    <p:sldId id="436" r:id="rId79"/>
    <p:sldId id="435" r:id="rId80"/>
    <p:sldId id="434" r:id="rId81"/>
    <p:sldId id="433" r:id="rId82"/>
    <p:sldId id="432" r:id="rId83"/>
    <p:sldId id="431" r:id="rId84"/>
    <p:sldId id="430" r:id="rId85"/>
    <p:sldId id="429" r:id="rId86"/>
    <p:sldId id="428" r:id="rId87"/>
    <p:sldId id="427" r:id="rId88"/>
    <p:sldId id="426" r:id="rId89"/>
    <p:sldId id="425" r:id="rId90"/>
    <p:sldId id="424" r:id="rId91"/>
    <p:sldId id="423"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2472B-AD63-7642-F6DB-8B9E6419E095}" v="65" dt="2022-10-31T17:22:05.969"/>
    <p1510:client id="{3F87E4EB-0815-387B-A5FD-8DB11F066C67}" v="339" dt="2022-10-27T13:46:55.036"/>
    <p1510:client id="{4A0E961E-41D4-B1F4-7476-63F64F383D7C}" v="64" dt="2022-10-27T16:01:08.047"/>
    <p1510:client id="{8FF85E85-C6C8-3545-0ADA-26A4DF6820F0}" v="65" dt="2022-10-31T14:42:04.130"/>
    <p1510:client id="{A5AB8EA2-1958-A573-98A3-43AE7755352C}" v="63" dt="2022-10-31T18:03:27.533"/>
    <p1510:client id="{D6ADEFCE-32E2-40BB-BD5B-12078A8AE787}" v="265" dt="2022-10-26T21:05:23.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a Debbe" userId="S::mariana.debbe@undp.org::53331d0c-ceca-4532-a20b-ef594a2f8403" providerId="AD" clId="Web-{1B62472B-AD63-7642-F6DB-8B9E6419E095}"/>
    <pc:docChg chg="addSld">
      <pc:chgData name="Mariana Debbe" userId="S::mariana.debbe@undp.org::53331d0c-ceca-4532-a20b-ef594a2f8403" providerId="AD" clId="Web-{1B62472B-AD63-7642-F6DB-8B9E6419E095}" dt="2022-10-31T17:22:05.969" v="64"/>
      <pc:docMkLst>
        <pc:docMk/>
      </pc:docMkLst>
      <pc:sldChg chg="add">
        <pc:chgData name="Mariana Debbe" userId="S::mariana.debbe@undp.org::53331d0c-ceca-4532-a20b-ef594a2f8403" providerId="AD" clId="Web-{1B62472B-AD63-7642-F6DB-8B9E6419E095}" dt="2022-10-31T17:20:32.686" v="0"/>
        <pc:sldMkLst>
          <pc:docMk/>
          <pc:sldMk cId="2324289081" sldId="383"/>
        </pc:sldMkLst>
      </pc:sldChg>
      <pc:sldChg chg="add">
        <pc:chgData name="Mariana Debbe" userId="S::mariana.debbe@undp.org::53331d0c-ceca-4532-a20b-ef594a2f8403" providerId="AD" clId="Web-{1B62472B-AD63-7642-F6DB-8B9E6419E095}" dt="2022-10-31T17:20:32.779" v="1"/>
        <pc:sldMkLst>
          <pc:docMk/>
          <pc:sldMk cId="1911223117" sldId="384"/>
        </pc:sldMkLst>
      </pc:sldChg>
      <pc:sldChg chg="add">
        <pc:chgData name="Mariana Debbe" userId="S::mariana.debbe@undp.org::53331d0c-ceca-4532-a20b-ef594a2f8403" providerId="AD" clId="Web-{1B62472B-AD63-7642-F6DB-8B9E6419E095}" dt="2022-10-31T17:20:32.842" v="2"/>
        <pc:sldMkLst>
          <pc:docMk/>
          <pc:sldMk cId="2939363695" sldId="385"/>
        </pc:sldMkLst>
      </pc:sldChg>
      <pc:sldChg chg="add">
        <pc:chgData name="Mariana Debbe" userId="S::mariana.debbe@undp.org::53331d0c-ceca-4532-a20b-ef594a2f8403" providerId="AD" clId="Web-{1B62472B-AD63-7642-F6DB-8B9E6419E095}" dt="2022-10-31T17:20:32.951" v="3"/>
        <pc:sldMkLst>
          <pc:docMk/>
          <pc:sldMk cId="581589298" sldId="386"/>
        </pc:sldMkLst>
      </pc:sldChg>
      <pc:sldChg chg="add">
        <pc:chgData name="Mariana Debbe" userId="S::mariana.debbe@undp.org::53331d0c-ceca-4532-a20b-ef594a2f8403" providerId="AD" clId="Web-{1B62472B-AD63-7642-F6DB-8B9E6419E095}" dt="2022-10-31T17:20:33.123" v="4"/>
        <pc:sldMkLst>
          <pc:docMk/>
          <pc:sldMk cId="152754888" sldId="387"/>
        </pc:sldMkLst>
      </pc:sldChg>
      <pc:sldChg chg="add">
        <pc:chgData name="Mariana Debbe" userId="S::mariana.debbe@undp.org::53331d0c-ceca-4532-a20b-ef594a2f8403" providerId="AD" clId="Web-{1B62472B-AD63-7642-F6DB-8B9E6419E095}" dt="2022-10-31T17:20:33.201" v="5"/>
        <pc:sldMkLst>
          <pc:docMk/>
          <pc:sldMk cId="3401899126" sldId="388"/>
        </pc:sldMkLst>
      </pc:sldChg>
      <pc:sldChg chg="add">
        <pc:chgData name="Mariana Debbe" userId="S::mariana.debbe@undp.org::53331d0c-ceca-4532-a20b-ef594a2f8403" providerId="AD" clId="Web-{1B62472B-AD63-7642-F6DB-8B9E6419E095}" dt="2022-10-31T17:20:33.264" v="6"/>
        <pc:sldMkLst>
          <pc:docMk/>
          <pc:sldMk cId="3943495736" sldId="389"/>
        </pc:sldMkLst>
      </pc:sldChg>
      <pc:sldChg chg="add">
        <pc:chgData name="Mariana Debbe" userId="S::mariana.debbe@undp.org::53331d0c-ceca-4532-a20b-ef594a2f8403" providerId="AD" clId="Web-{1B62472B-AD63-7642-F6DB-8B9E6419E095}" dt="2022-10-31T17:20:33.389" v="7"/>
        <pc:sldMkLst>
          <pc:docMk/>
          <pc:sldMk cId="1382570577" sldId="390"/>
        </pc:sldMkLst>
      </pc:sldChg>
      <pc:sldChg chg="add">
        <pc:chgData name="Mariana Debbe" userId="S::mariana.debbe@undp.org::53331d0c-ceca-4532-a20b-ef594a2f8403" providerId="AD" clId="Web-{1B62472B-AD63-7642-F6DB-8B9E6419E095}" dt="2022-10-31T17:20:33.498" v="8"/>
        <pc:sldMkLst>
          <pc:docMk/>
          <pc:sldMk cId="3642507399" sldId="391"/>
        </pc:sldMkLst>
      </pc:sldChg>
      <pc:sldChg chg="add">
        <pc:chgData name="Mariana Debbe" userId="S::mariana.debbe@undp.org::53331d0c-ceca-4532-a20b-ef594a2f8403" providerId="AD" clId="Web-{1B62472B-AD63-7642-F6DB-8B9E6419E095}" dt="2022-10-31T17:20:33.561" v="9"/>
        <pc:sldMkLst>
          <pc:docMk/>
          <pc:sldMk cId="853523197" sldId="392"/>
        </pc:sldMkLst>
      </pc:sldChg>
      <pc:sldChg chg="add">
        <pc:chgData name="Mariana Debbe" userId="S::mariana.debbe@undp.org::53331d0c-ceca-4532-a20b-ef594a2f8403" providerId="AD" clId="Web-{1B62472B-AD63-7642-F6DB-8B9E6419E095}" dt="2022-10-31T17:20:33.982" v="10"/>
        <pc:sldMkLst>
          <pc:docMk/>
          <pc:sldMk cId="2450826362" sldId="393"/>
        </pc:sldMkLst>
      </pc:sldChg>
      <pc:sldChg chg="add">
        <pc:chgData name="Mariana Debbe" userId="S::mariana.debbe@undp.org::53331d0c-ceca-4532-a20b-ef594a2f8403" providerId="AD" clId="Web-{1B62472B-AD63-7642-F6DB-8B9E6419E095}" dt="2022-10-31T17:20:34.045" v="11"/>
        <pc:sldMkLst>
          <pc:docMk/>
          <pc:sldMk cId="633163933" sldId="394"/>
        </pc:sldMkLst>
      </pc:sldChg>
      <pc:sldChg chg="add">
        <pc:chgData name="Mariana Debbe" userId="S::mariana.debbe@undp.org::53331d0c-ceca-4532-a20b-ef594a2f8403" providerId="AD" clId="Web-{1B62472B-AD63-7642-F6DB-8B9E6419E095}" dt="2022-10-31T17:20:34.123" v="12"/>
        <pc:sldMkLst>
          <pc:docMk/>
          <pc:sldMk cId="1133436307" sldId="395"/>
        </pc:sldMkLst>
      </pc:sldChg>
      <pc:sldChg chg="add">
        <pc:chgData name="Mariana Debbe" userId="S::mariana.debbe@undp.org::53331d0c-ceca-4532-a20b-ef594a2f8403" providerId="AD" clId="Web-{1B62472B-AD63-7642-F6DB-8B9E6419E095}" dt="2022-10-31T17:20:34.154" v="13"/>
        <pc:sldMkLst>
          <pc:docMk/>
          <pc:sldMk cId="2279407620" sldId="396"/>
        </pc:sldMkLst>
      </pc:sldChg>
      <pc:sldChg chg="add">
        <pc:chgData name="Mariana Debbe" userId="S::mariana.debbe@undp.org::53331d0c-ceca-4532-a20b-ef594a2f8403" providerId="AD" clId="Web-{1B62472B-AD63-7642-F6DB-8B9E6419E095}" dt="2022-10-31T17:20:34.217" v="14"/>
        <pc:sldMkLst>
          <pc:docMk/>
          <pc:sldMk cId="3771827069" sldId="397"/>
        </pc:sldMkLst>
      </pc:sldChg>
      <pc:sldChg chg="add">
        <pc:chgData name="Mariana Debbe" userId="S::mariana.debbe@undp.org::53331d0c-ceca-4532-a20b-ef594a2f8403" providerId="AD" clId="Web-{1B62472B-AD63-7642-F6DB-8B9E6419E095}" dt="2022-10-31T17:20:34.311" v="15"/>
        <pc:sldMkLst>
          <pc:docMk/>
          <pc:sldMk cId="2499550593" sldId="398"/>
        </pc:sldMkLst>
      </pc:sldChg>
      <pc:sldChg chg="add">
        <pc:chgData name="Mariana Debbe" userId="S::mariana.debbe@undp.org::53331d0c-ceca-4532-a20b-ef594a2f8403" providerId="AD" clId="Web-{1B62472B-AD63-7642-F6DB-8B9E6419E095}" dt="2022-10-31T17:20:34.373" v="16"/>
        <pc:sldMkLst>
          <pc:docMk/>
          <pc:sldMk cId="2385000639" sldId="399"/>
        </pc:sldMkLst>
      </pc:sldChg>
      <pc:sldChg chg="add">
        <pc:chgData name="Mariana Debbe" userId="S::mariana.debbe@undp.org::53331d0c-ceca-4532-a20b-ef594a2f8403" providerId="AD" clId="Web-{1B62472B-AD63-7642-F6DB-8B9E6419E095}" dt="2022-10-31T17:20:34.436" v="17"/>
        <pc:sldMkLst>
          <pc:docMk/>
          <pc:sldMk cId="3316639429" sldId="400"/>
        </pc:sldMkLst>
      </pc:sldChg>
      <pc:sldChg chg="add">
        <pc:chgData name="Mariana Debbe" userId="S::mariana.debbe@undp.org::53331d0c-ceca-4532-a20b-ef594a2f8403" providerId="AD" clId="Web-{1B62472B-AD63-7642-F6DB-8B9E6419E095}" dt="2022-10-31T17:20:34.498" v="18"/>
        <pc:sldMkLst>
          <pc:docMk/>
          <pc:sldMk cId="825441674" sldId="401"/>
        </pc:sldMkLst>
      </pc:sldChg>
      <pc:sldChg chg="add">
        <pc:chgData name="Mariana Debbe" userId="S::mariana.debbe@undp.org::53331d0c-ceca-4532-a20b-ef594a2f8403" providerId="AD" clId="Web-{1B62472B-AD63-7642-F6DB-8B9E6419E095}" dt="2022-10-31T17:20:34.545" v="19"/>
        <pc:sldMkLst>
          <pc:docMk/>
          <pc:sldMk cId="842351762" sldId="402"/>
        </pc:sldMkLst>
      </pc:sldChg>
      <pc:sldChg chg="add">
        <pc:chgData name="Mariana Debbe" userId="S::mariana.debbe@undp.org::53331d0c-ceca-4532-a20b-ef594a2f8403" providerId="AD" clId="Web-{1B62472B-AD63-7642-F6DB-8B9E6419E095}" dt="2022-10-31T17:21:36.359" v="20"/>
        <pc:sldMkLst>
          <pc:docMk/>
          <pc:sldMk cId="4068204157" sldId="403"/>
        </pc:sldMkLst>
      </pc:sldChg>
      <pc:sldChg chg="add">
        <pc:chgData name="Mariana Debbe" userId="S::mariana.debbe@undp.org::53331d0c-ceca-4532-a20b-ef594a2f8403" providerId="AD" clId="Web-{1B62472B-AD63-7642-F6DB-8B9E6419E095}" dt="2022-10-31T17:21:36.546" v="21"/>
        <pc:sldMkLst>
          <pc:docMk/>
          <pc:sldMk cId="1780174401" sldId="404"/>
        </pc:sldMkLst>
      </pc:sldChg>
      <pc:sldChg chg="add">
        <pc:chgData name="Mariana Debbe" userId="S::mariana.debbe@undp.org::53331d0c-ceca-4532-a20b-ef594a2f8403" providerId="AD" clId="Web-{1B62472B-AD63-7642-F6DB-8B9E6419E095}" dt="2022-10-31T17:21:36.640" v="22"/>
        <pc:sldMkLst>
          <pc:docMk/>
          <pc:sldMk cId="4262318848" sldId="405"/>
        </pc:sldMkLst>
      </pc:sldChg>
      <pc:sldChg chg="add">
        <pc:chgData name="Mariana Debbe" userId="S::mariana.debbe@undp.org::53331d0c-ceca-4532-a20b-ef594a2f8403" providerId="AD" clId="Web-{1B62472B-AD63-7642-F6DB-8B9E6419E095}" dt="2022-10-31T17:21:36.734" v="23"/>
        <pc:sldMkLst>
          <pc:docMk/>
          <pc:sldMk cId="193974218" sldId="406"/>
        </pc:sldMkLst>
      </pc:sldChg>
      <pc:sldChg chg="add">
        <pc:chgData name="Mariana Debbe" userId="S::mariana.debbe@undp.org::53331d0c-ceca-4532-a20b-ef594a2f8403" providerId="AD" clId="Web-{1B62472B-AD63-7642-F6DB-8B9E6419E095}" dt="2022-10-31T17:21:36.890" v="24"/>
        <pc:sldMkLst>
          <pc:docMk/>
          <pc:sldMk cId="977820154" sldId="407"/>
        </pc:sldMkLst>
      </pc:sldChg>
      <pc:sldChg chg="add">
        <pc:chgData name="Mariana Debbe" userId="S::mariana.debbe@undp.org::53331d0c-ceca-4532-a20b-ef594a2f8403" providerId="AD" clId="Web-{1B62472B-AD63-7642-F6DB-8B9E6419E095}" dt="2022-10-31T17:21:36.952" v="25"/>
        <pc:sldMkLst>
          <pc:docMk/>
          <pc:sldMk cId="2004856004" sldId="408"/>
        </pc:sldMkLst>
      </pc:sldChg>
      <pc:sldChg chg="add">
        <pc:chgData name="Mariana Debbe" userId="S::mariana.debbe@undp.org::53331d0c-ceca-4532-a20b-ef594a2f8403" providerId="AD" clId="Web-{1B62472B-AD63-7642-F6DB-8B9E6419E095}" dt="2022-10-31T17:21:37.046" v="26"/>
        <pc:sldMkLst>
          <pc:docMk/>
          <pc:sldMk cId="3708980653" sldId="409"/>
        </pc:sldMkLst>
      </pc:sldChg>
      <pc:sldChg chg="add">
        <pc:chgData name="Mariana Debbe" userId="S::mariana.debbe@undp.org::53331d0c-ceca-4532-a20b-ef594a2f8403" providerId="AD" clId="Web-{1B62472B-AD63-7642-F6DB-8B9E6419E095}" dt="2022-10-31T17:21:37.140" v="27"/>
        <pc:sldMkLst>
          <pc:docMk/>
          <pc:sldMk cId="479689550" sldId="410"/>
        </pc:sldMkLst>
      </pc:sldChg>
      <pc:sldChg chg="add">
        <pc:chgData name="Mariana Debbe" userId="S::mariana.debbe@undp.org::53331d0c-ceca-4532-a20b-ef594a2f8403" providerId="AD" clId="Web-{1B62472B-AD63-7642-F6DB-8B9E6419E095}" dt="2022-10-31T17:21:37.281" v="28"/>
        <pc:sldMkLst>
          <pc:docMk/>
          <pc:sldMk cId="3704394729" sldId="411"/>
        </pc:sldMkLst>
      </pc:sldChg>
      <pc:sldChg chg="add">
        <pc:chgData name="Mariana Debbe" userId="S::mariana.debbe@undp.org::53331d0c-ceca-4532-a20b-ef594a2f8403" providerId="AD" clId="Web-{1B62472B-AD63-7642-F6DB-8B9E6419E095}" dt="2022-10-31T17:21:37.343" v="29"/>
        <pc:sldMkLst>
          <pc:docMk/>
          <pc:sldMk cId="3259387474" sldId="412"/>
        </pc:sldMkLst>
      </pc:sldChg>
      <pc:sldChg chg="add">
        <pc:chgData name="Mariana Debbe" userId="S::mariana.debbe@undp.org::53331d0c-ceca-4532-a20b-ef594a2f8403" providerId="AD" clId="Web-{1B62472B-AD63-7642-F6DB-8B9E6419E095}" dt="2022-10-31T17:21:37.452" v="30"/>
        <pc:sldMkLst>
          <pc:docMk/>
          <pc:sldMk cId="3930215085" sldId="413"/>
        </pc:sldMkLst>
      </pc:sldChg>
      <pc:sldChg chg="add">
        <pc:chgData name="Mariana Debbe" userId="S::mariana.debbe@undp.org::53331d0c-ceca-4532-a20b-ef594a2f8403" providerId="AD" clId="Web-{1B62472B-AD63-7642-F6DB-8B9E6419E095}" dt="2022-10-31T17:21:37.546" v="31"/>
        <pc:sldMkLst>
          <pc:docMk/>
          <pc:sldMk cId="4004627570" sldId="414"/>
        </pc:sldMkLst>
      </pc:sldChg>
      <pc:sldChg chg="add">
        <pc:chgData name="Mariana Debbe" userId="S::mariana.debbe@undp.org::53331d0c-ceca-4532-a20b-ef594a2f8403" providerId="AD" clId="Web-{1B62472B-AD63-7642-F6DB-8B9E6419E095}" dt="2022-10-31T17:21:37.656" v="32"/>
        <pc:sldMkLst>
          <pc:docMk/>
          <pc:sldMk cId="3992158892" sldId="415"/>
        </pc:sldMkLst>
      </pc:sldChg>
      <pc:sldChg chg="add">
        <pc:chgData name="Mariana Debbe" userId="S::mariana.debbe@undp.org::53331d0c-ceca-4532-a20b-ef594a2f8403" providerId="AD" clId="Web-{1B62472B-AD63-7642-F6DB-8B9E6419E095}" dt="2022-10-31T17:21:37.749" v="33"/>
        <pc:sldMkLst>
          <pc:docMk/>
          <pc:sldMk cId="1150309679" sldId="416"/>
        </pc:sldMkLst>
      </pc:sldChg>
      <pc:sldChg chg="add">
        <pc:chgData name="Mariana Debbe" userId="S::mariana.debbe@undp.org::53331d0c-ceca-4532-a20b-ef594a2f8403" providerId="AD" clId="Web-{1B62472B-AD63-7642-F6DB-8B9E6419E095}" dt="2022-10-31T17:21:37.937" v="34"/>
        <pc:sldMkLst>
          <pc:docMk/>
          <pc:sldMk cId="1416259277" sldId="417"/>
        </pc:sldMkLst>
      </pc:sldChg>
      <pc:sldChg chg="add">
        <pc:chgData name="Mariana Debbe" userId="S::mariana.debbe@undp.org::53331d0c-ceca-4532-a20b-ef594a2f8403" providerId="AD" clId="Web-{1B62472B-AD63-7642-F6DB-8B9E6419E095}" dt="2022-10-31T17:21:38.077" v="35"/>
        <pc:sldMkLst>
          <pc:docMk/>
          <pc:sldMk cId="822981890" sldId="418"/>
        </pc:sldMkLst>
      </pc:sldChg>
      <pc:sldChg chg="add">
        <pc:chgData name="Mariana Debbe" userId="S::mariana.debbe@undp.org::53331d0c-ceca-4532-a20b-ef594a2f8403" providerId="AD" clId="Web-{1B62472B-AD63-7642-F6DB-8B9E6419E095}" dt="2022-10-31T17:21:38.124" v="36"/>
        <pc:sldMkLst>
          <pc:docMk/>
          <pc:sldMk cId="1289395086" sldId="419"/>
        </pc:sldMkLst>
      </pc:sldChg>
      <pc:sldChg chg="add">
        <pc:chgData name="Mariana Debbe" userId="S::mariana.debbe@undp.org::53331d0c-ceca-4532-a20b-ef594a2f8403" providerId="AD" clId="Web-{1B62472B-AD63-7642-F6DB-8B9E6419E095}" dt="2022-10-31T17:21:38.156" v="37"/>
        <pc:sldMkLst>
          <pc:docMk/>
          <pc:sldMk cId="3913862377" sldId="420"/>
        </pc:sldMkLst>
      </pc:sldChg>
      <pc:sldChg chg="add">
        <pc:chgData name="Mariana Debbe" userId="S::mariana.debbe@undp.org::53331d0c-ceca-4532-a20b-ef594a2f8403" providerId="AD" clId="Web-{1B62472B-AD63-7642-F6DB-8B9E6419E095}" dt="2022-10-31T17:21:38.202" v="38"/>
        <pc:sldMkLst>
          <pc:docMk/>
          <pc:sldMk cId="3905066280" sldId="421"/>
        </pc:sldMkLst>
      </pc:sldChg>
      <pc:sldChg chg="add">
        <pc:chgData name="Mariana Debbe" userId="S::mariana.debbe@undp.org::53331d0c-ceca-4532-a20b-ef594a2f8403" providerId="AD" clId="Web-{1B62472B-AD63-7642-F6DB-8B9E6419E095}" dt="2022-10-31T17:21:38.327" v="39"/>
        <pc:sldMkLst>
          <pc:docMk/>
          <pc:sldMk cId="766284616" sldId="422"/>
        </pc:sldMkLst>
      </pc:sldChg>
      <pc:sldChg chg="add">
        <pc:chgData name="Mariana Debbe" userId="S::mariana.debbe@undp.org::53331d0c-ceca-4532-a20b-ef594a2f8403" providerId="AD" clId="Web-{1B62472B-AD63-7642-F6DB-8B9E6419E095}" dt="2022-10-31T17:22:03.109" v="40"/>
        <pc:sldMkLst>
          <pc:docMk/>
          <pc:sldMk cId="754447649" sldId="423"/>
        </pc:sldMkLst>
      </pc:sldChg>
      <pc:sldChg chg="add">
        <pc:chgData name="Mariana Debbe" userId="S::mariana.debbe@undp.org::53331d0c-ceca-4532-a20b-ef594a2f8403" providerId="AD" clId="Web-{1B62472B-AD63-7642-F6DB-8B9E6419E095}" dt="2022-10-31T17:22:03.250" v="41"/>
        <pc:sldMkLst>
          <pc:docMk/>
          <pc:sldMk cId="230982215" sldId="424"/>
        </pc:sldMkLst>
      </pc:sldChg>
      <pc:sldChg chg="add">
        <pc:chgData name="Mariana Debbe" userId="S::mariana.debbe@undp.org::53331d0c-ceca-4532-a20b-ef594a2f8403" providerId="AD" clId="Web-{1B62472B-AD63-7642-F6DB-8B9E6419E095}" dt="2022-10-31T17:22:03.344" v="42"/>
        <pc:sldMkLst>
          <pc:docMk/>
          <pc:sldMk cId="1396749594" sldId="425"/>
        </pc:sldMkLst>
      </pc:sldChg>
      <pc:sldChg chg="add">
        <pc:chgData name="Mariana Debbe" userId="S::mariana.debbe@undp.org::53331d0c-ceca-4532-a20b-ef594a2f8403" providerId="AD" clId="Web-{1B62472B-AD63-7642-F6DB-8B9E6419E095}" dt="2022-10-31T17:22:03.469" v="43"/>
        <pc:sldMkLst>
          <pc:docMk/>
          <pc:sldMk cId="3763171861" sldId="426"/>
        </pc:sldMkLst>
      </pc:sldChg>
      <pc:sldChg chg="add">
        <pc:chgData name="Mariana Debbe" userId="S::mariana.debbe@undp.org::53331d0c-ceca-4532-a20b-ef594a2f8403" providerId="AD" clId="Web-{1B62472B-AD63-7642-F6DB-8B9E6419E095}" dt="2022-10-31T17:22:03.515" v="44"/>
        <pc:sldMkLst>
          <pc:docMk/>
          <pc:sldMk cId="1200489516" sldId="427"/>
        </pc:sldMkLst>
      </pc:sldChg>
      <pc:sldChg chg="add">
        <pc:chgData name="Mariana Debbe" userId="S::mariana.debbe@undp.org::53331d0c-ceca-4532-a20b-ef594a2f8403" providerId="AD" clId="Web-{1B62472B-AD63-7642-F6DB-8B9E6419E095}" dt="2022-10-31T17:22:03.656" v="45"/>
        <pc:sldMkLst>
          <pc:docMk/>
          <pc:sldMk cId="4181957486" sldId="428"/>
        </pc:sldMkLst>
      </pc:sldChg>
      <pc:sldChg chg="add">
        <pc:chgData name="Mariana Debbe" userId="S::mariana.debbe@undp.org::53331d0c-ceca-4532-a20b-ef594a2f8403" providerId="AD" clId="Web-{1B62472B-AD63-7642-F6DB-8B9E6419E095}" dt="2022-10-31T17:22:03.719" v="46"/>
        <pc:sldMkLst>
          <pc:docMk/>
          <pc:sldMk cId="690865319" sldId="429"/>
        </pc:sldMkLst>
      </pc:sldChg>
      <pc:sldChg chg="add">
        <pc:chgData name="Mariana Debbe" userId="S::mariana.debbe@undp.org::53331d0c-ceca-4532-a20b-ef594a2f8403" providerId="AD" clId="Web-{1B62472B-AD63-7642-F6DB-8B9E6419E095}" dt="2022-10-31T17:22:03.875" v="47"/>
        <pc:sldMkLst>
          <pc:docMk/>
          <pc:sldMk cId="1745889925" sldId="430"/>
        </pc:sldMkLst>
      </pc:sldChg>
      <pc:sldChg chg="add">
        <pc:chgData name="Mariana Debbe" userId="S::mariana.debbe@undp.org::53331d0c-ceca-4532-a20b-ef594a2f8403" providerId="AD" clId="Web-{1B62472B-AD63-7642-F6DB-8B9E6419E095}" dt="2022-10-31T17:22:04" v="48"/>
        <pc:sldMkLst>
          <pc:docMk/>
          <pc:sldMk cId="4016068140" sldId="431"/>
        </pc:sldMkLst>
      </pc:sldChg>
      <pc:sldChg chg="add">
        <pc:chgData name="Mariana Debbe" userId="S::mariana.debbe@undp.org::53331d0c-ceca-4532-a20b-ef594a2f8403" providerId="AD" clId="Web-{1B62472B-AD63-7642-F6DB-8B9E6419E095}" dt="2022-10-31T17:22:04.078" v="49"/>
        <pc:sldMkLst>
          <pc:docMk/>
          <pc:sldMk cId="1863403688" sldId="432"/>
        </pc:sldMkLst>
      </pc:sldChg>
      <pc:sldChg chg="add">
        <pc:chgData name="Mariana Debbe" userId="S::mariana.debbe@undp.org::53331d0c-ceca-4532-a20b-ef594a2f8403" providerId="AD" clId="Web-{1B62472B-AD63-7642-F6DB-8B9E6419E095}" dt="2022-10-31T17:22:04.172" v="50"/>
        <pc:sldMkLst>
          <pc:docMk/>
          <pc:sldMk cId="2509450062" sldId="433"/>
        </pc:sldMkLst>
      </pc:sldChg>
      <pc:sldChg chg="add">
        <pc:chgData name="Mariana Debbe" userId="S::mariana.debbe@undp.org::53331d0c-ceca-4532-a20b-ef594a2f8403" providerId="AD" clId="Web-{1B62472B-AD63-7642-F6DB-8B9E6419E095}" dt="2022-10-31T17:22:04.281" v="51"/>
        <pc:sldMkLst>
          <pc:docMk/>
          <pc:sldMk cId="2356831870" sldId="434"/>
        </pc:sldMkLst>
      </pc:sldChg>
      <pc:sldChg chg="add">
        <pc:chgData name="Mariana Debbe" userId="S::mariana.debbe@undp.org::53331d0c-ceca-4532-a20b-ef594a2f8403" providerId="AD" clId="Web-{1B62472B-AD63-7642-F6DB-8B9E6419E095}" dt="2022-10-31T17:22:04.484" v="52"/>
        <pc:sldMkLst>
          <pc:docMk/>
          <pc:sldMk cId="2472443227" sldId="435"/>
        </pc:sldMkLst>
      </pc:sldChg>
      <pc:sldChg chg="add">
        <pc:chgData name="Mariana Debbe" userId="S::mariana.debbe@undp.org::53331d0c-ceca-4532-a20b-ef594a2f8403" providerId="AD" clId="Web-{1B62472B-AD63-7642-F6DB-8B9E6419E095}" dt="2022-10-31T17:22:04.547" v="53"/>
        <pc:sldMkLst>
          <pc:docMk/>
          <pc:sldMk cId="3289838151" sldId="436"/>
        </pc:sldMkLst>
      </pc:sldChg>
      <pc:sldChg chg="add">
        <pc:chgData name="Mariana Debbe" userId="S::mariana.debbe@undp.org::53331d0c-ceca-4532-a20b-ef594a2f8403" providerId="AD" clId="Web-{1B62472B-AD63-7642-F6DB-8B9E6419E095}" dt="2022-10-31T17:22:04.765" v="54"/>
        <pc:sldMkLst>
          <pc:docMk/>
          <pc:sldMk cId="3013950529" sldId="437"/>
        </pc:sldMkLst>
      </pc:sldChg>
      <pc:sldChg chg="add">
        <pc:chgData name="Mariana Debbe" userId="S::mariana.debbe@undp.org::53331d0c-ceca-4532-a20b-ef594a2f8403" providerId="AD" clId="Web-{1B62472B-AD63-7642-F6DB-8B9E6419E095}" dt="2022-10-31T17:22:04.875" v="55"/>
        <pc:sldMkLst>
          <pc:docMk/>
          <pc:sldMk cId="3707144073" sldId="438"/>
        </pc:sldMkLst>
      </pc:sldChg>
      <pc:sldChg chg="add">
        <pc:chgData name="Mariana Debbe" userId="S::mariana.debbe@undp.org::53331d0c-ceca-4532-a20b-ef594a2f8403" providerId="AD" clId="Web-{1B62472B-AD63-7642-F6DB-8B9E6419E095}" dt="2022-10-31T17:22:05.015" v="56"/>
        <pc:sldMkLst>
          <pc:docMk/>
          <pc:sldMk cId="754877504" sldId="439"/>
        </pc:sldMkLst>
      </pc:sldChg>
      <pc:sldChg chg="add">
        <pc:chgData name="Mariana Debbe" userId="S::mariana.debbe@undp.org::53331d0c-ceca-4532-a20b-ef594a2f8403" providerId="AD" clId="Web-{1B62472B-AD63-7642-F6DB-8B9E6419E095}" dt="2022-10-31T17:22:05.187" v="57"/>
        <pc:sldMkLst>
          <pc:docMk/>
          <pc:sldMk cId="383114705" sldId="440"/>
        </pc:sldMkLst>
      </pc:sldChg>
      <pc:sldChg chg="add">
        <pc:chgData name="Mariana Debbe" userId="S::mariana.debbe@undp.org::53331d0c-ceca-4532-a20b-ef594a2f8403" providerId="AD" clId="Web-{1B62472B-AD63-7642-F6DB-8B9E6419E095}" dt="2022-10-31T17:22:05.359" v="58"/>
        <pc:sldMkLst>
          <pc:docMk/>
          <pc:sldMk cId="734594021" sldId="441"/>
        </pc:sldMkLst>
      </pc:sldChg>
      <pc:sldChg chg="add">
        <pc:chgData name="Mariana Debbe" userId="S::mariana.debbe@undp.org::53331d0c-ceca-4532-a20b-ef594a2f8403" providerId="AD" clId="Web-{1B62472B-AD63-7642-F6DB-8B9E6419E095}" dt="2022-10-31T17:22:05.406" v="59"/>
        <pc:sldMkLst>
          <pc:docMk/>
          <pc:sldMk cId="687582868" sldId="442"/>
        </pc:sldMkLst>
      </pc:sldChg>
      <pc:sldChg chg="add">
        <pc:chgData name="Mariana Debbe" userId="S::mariana.debbe@undp.org::53331d0c-ceca-4532-a20b-ef594a2f8403" providerId="AD" clId="Web-{1B62472B-AD63-7642-F6DB-8B9E6419E095}" dt="2022-10-31T17:22:05.437" v="60"/>
        <pc:sldMkLst>
          <pc:docMk/>
          <pc:sldMk cId="1463565013" sldId="443"/>
        </pc:sldMkLst>
      </pc:sldChg>
      <pc:sldChg chg="add">
        <pc:chgData name="Mariana Debbe" userId="S::mariana.debbe@undp.org::53331d0c-ceca-4532-a20b-ef594a2f8403" providerId="AD" clId="Web-{1B62472B-AD63-7642-F6DB-8B9E6419E095}" dt="2022-10-31T17:22:05.594" v="61"/>
        <pc:sldMkLst>
          <pc:docMk/>
          <pc:sldMk cId="310319139" sldId="444"/>
        </pc:sldMkLst>
      </pc:sldChg>
      <pc:sldChg chg="add">
        <pc:chgData name="Mariana Debbe" userId="S::mariana.debbe@undp.org::53331d0c-ceca-4532-a20b-ef594a2f8403" providerId="AD" clId="Web-{1B62472B-AD63-7642-F6DB-8B9E6419E095}" dt="2022-10-31T17:22:05.781" v="62"/>
        <pc:sldMkLst>
          <pc:docMk/>
          <pc:sldMk cId="2092135631" sldId="445"/>
        </pc:sldMkLst>
      </pc:sldChg>
      <pc:sldChg chg="add">
        <pc:chgData name="Mariana Debbe" userId="S::mariana.debbe@undp.org::53331d0c-ceca-4532-a20b-ef594a2f8403" providerId="AD" clId="Web-{1B62472B-AD63-7642-F6DB-8B9E6419E095}" dt="2022-10-31T17:22:05.875" v="63"/>
        <pc:sldMkLst>
          <pc:docMk/>
          <pc:sldMk cId="4024487250" sldId="446"/>
        </pc:sldMkLst>
      </pc:sldChg>
      <pc:sldChg chg="add">
        <pc:chgData name="Mariana Debbe" userId="S::mariana.debbe@undp.org::53331d0c-ceca-4532-a20b-ef594a2f8403" providerId="AD" clId="Web-{1B62472B-AD63-7642-F6DB-8B9E6419E095}" dt="2022-10-31T17:22:05.969" v="64"/>
        <pc:sldMkLst>
          <pc:docMk/>
          <pc:sldMk cId="1302020427" sldId="447"/>
        </pc:sldMkLst>
      </pc:sldChg>
    </pc:docChg>
  </pc:docChgLst>
  <pc:docChgLst>
    <pc:chgData name="Mariana Debbe" userId="S::mariana.debbe@undp.org::53331d0c-ceca-4532-a20b-ef594a2f8403" providerId="AD" clId="Web-{A5AB8EA2-1958-A573-98A3-43AE7755352C}"/>
    <pc:docChg chg="delSld modSld">
      <pc:chgData name="Mariana Debbe" userId="S::mariana.debbe@undp.org::53331d0c-ceca-4532-a20b-ef594a2f8403" providerId="AD" clId="Web-{A5AB8EA2-1958-A573-98A3-43AE7755352C}" dt="2022-10-31T18:03:27.533" v="62" actId="1076"/>
      <pc:docMkLst>
        <pc:docMk/>
      </pc:docMkLst>
      <pc:sldChg chg="modSp">
        <pc:chgData name="Mariana Debbe" userId="S::mariana.debbe@undp.org::53331d0c-ceca-4532-a20b-ef594a2f8403" providerId="AD" clId="Web-{A5AB8EA2-1958-A573-98A3-43AE7755352C}" dt="2022-10-31T17:57:50.863" v="5" actId="1076"/>
        <pc:sldMkLst>
          <pc:docMk/>
          <pc:sldMk cId="109857222" sldId="256"/>
        </pc:sldMkLst>
        <pc:spChg chg="mod">
          <ac:chgData name="Mariana Debbe" userId="S::mariana.debbe@undp.org::53331d0c-ceca-4532-a20b-ef594a2f8403" providerId="AD" clId="Web-{A5AB8EA2-1958-A573-98A3-43AE7755352C}" dt="2022-10-31T17:57:38.034" v="3" actId="1076"/>
          <ac:spMkLst>
            <pc:docMk/>
            <pc:sldMk cId="109857222" sldId="256"/>
            <ac:spMk id="2" creationId="{00000000-0000-0000-0000-000000000000}"/>
          </ac:spMkLst>
        </pc:spChg>
        <pc:spChg chg="mod">
          <ac:chgData name="Mariana Debbe" userId="S::mariana.debbe@undp.org::53331d0c-ceca-4532-a20b-ef594a2f8403" providerId="AD" clId="Web-{A5AB8EA2-1958-A573-98A3-43AE7755352C}" dt="2022-10-31T17:57:50.863" v="5" actId="1076"/>
          <ac:spMkLst>
            <pc:docMk/>
            <pc:sldMk cId="109857222" sldId="256"/>
            <ac:spMk id="3" creationId="{00000000-0000-0000-0000-000000000000}"/>
          </ac:spMkLst>
        </pc:spChg>
      </pc:sldChg>
      <pc:sldChg chg="modSp">
        <pc:chgData name="Mariana Debbe" userId="S::mariana.debbe@undp.org::53331d0c-ceca-4532-a20b-ef594a2f8403" providerId="AD" clId="Web-{A5AB8EA2-1958-A573-98A3-43AE7755352C}" dt="2022-10-31T17:59:22.320" v="20" actId="14100"/>
        <pc:sldMkLst>
          <pc:docMk/>
          <pc:sldMk cId="3157429033" sldId="368"/>
        </pc:sldMkLst>
        <pc:spChg chg="mod">
          <ac:chgData name="Mariana Debbe" userId="S::mariana.debbe@undp.org::53331d0c-ceca-4532-a20b-ef594a2f8403" providerId="AD" clId="Web-{A5AB8EA2-1958-A573-98A3-43AE7755352C}" dt="2022-10-31T17:59:22.320" v="20" actId="14100"/>
          <ac:spMkLst>
            <pc:docMk/>
            <pc:sldMk cId="3157429033" sldId="368"/>
            <ac:spMk id="3" creationId="{9FAAE632-1DBB-49D8-8988-04A676299DD7}"/>
          </ac:spMkLst>
        </pc:spChg>
      </pc:sldChg>
      <pc:sldChg chg="modSp">
        <pc:chgData name="Mariana Debbe" userId="S::mariana.debbe@undp.org::53331d0c-ceca-4532-a20b-ef594a2f8403" providerId="AD" clId="Web-{A5AB8EA2-1958-A573-98A3-43AE7755352C}" dt="2022-10-31T17:59:15.507" v="19" actId="14100"/>
        <pc:sldMkLst>
          <pc:docMk/>
          <pc:sldMk cId="2977047241" sldId="370"/>
        </pc:sldMkLst>
        <pc:spChg chg="mod">
          <ac:chgData name="Mariana Debbe" userId="S::mariana.debbe@undp.org::53331d0c-ceca-4532-a20b-ef594a2f8403" providerId="AD" clId="Web-{A5AB8EA2-1958-A573-98A3-43AE7755352C}" dt="2022-10-31T17:59:15.507" v="19" actId="14100"/>
          <ac:spMkLst>
            <pc:docMk/>
            <pc:sldMk cId="2977047241" sldId="370"/>
            <ac:spMk id="65539" creationId="{55E7D0A8-23BB-1E12-4217-90696241DA80}"/>
          </ac:spMkLst>
        </pc:spChg>
      </pc:sldChg>
      <pc:sldChg chg="modSp">
        <pc:chgData name="Mariana Debbe" userId="S::mariana.debbe@undp.org::53331d0c-ceca-4532-a20b-ef594a2f8403" providerId="AD" clId="Web-{A5AB8EA2-1958-A573-98A3-43AE7755352C}" dt="2022-10-31T17:59:10.710" v="18" actId="14100"/>
        <pc:sldMkLst>
          <pc:docMk/>
          <pc:sldMk cId="2875407435" sldId="371"/>
        </pc:sldMkLst>
        <pc:spChg chg="mod">
          <ac:chgData name="Mariana Debbe" userId="S::mariana.debbe@undp.org::53331d0c-ceca-4532-a20b-ef594a2f8403" providerId="AD" clId="Web-{A5AB8EA2-1958-A573-98A3-43AE7755352C}" dt="2022-10-31T17:59:10.710" v="18" actId="14100"/>
          <ac:spMkLst>
            <pc:docMk/>
            <pc:sldMk cId="2875407435" sldId="371"/>
            <ac:spMk id="3" creationId="{D574755A-B564-C90B-BF5F-2F91005FA8CC}"/>
          </ac:spMkLst>
        </pc:spChg>
      </pc:sldChg>
      <pc:sldChg chg="modSp">
        <pc:chgData name="Mariana Debbe" userId="S::mariana.debbe@undp.org::53331d0c-ceca-4532-a20b-ef594a2f8403" providerId="AD" clId="Web-{A5AB8EA2-1958-A573-98A3-43AE7755352C}" dt="2022-10-31T17:59:05.475" v="17" actId="14100"/>
        <pc:sldMkLst>
          <pc:docMk/>
          <pc:sldMk cId="1036862671" sldId="372"/>
        </pc:sldMkLst>
        <pc:spChg chg="mod">
          <ac:chgData name="Mariana Debbe" userId="S::mariana.debbe@undp.org::53331d0c-ceca-4532-a20b-ef594a2f8403" providerId="AD" clId="Web-{A5AB8EA2-1958-A573-98A3-43AE7755352C}" dt="2022-10-31T17:59:05.475" v="17" actId="14100"/>
          <ac:spMkLst>
            <pc:docMk/>
            <pc:sldMk cId="1036862671" sldId="372"/>
            <ac:spMk id="32770" creationId="{87507EBB-6394-E78A-7510-EC9C531B7DE2}"/>
          </ac:spMkLst>
        </pc:spChg>
      </pc:sldChg>
      <pc:sldChg chg="modSp">
        <pc:chgData name="Mariana Debbe" userId="S::mariana.debbe@undp.org::53331d0c-ceca-4532-a20b-ef594a2f8403" providerId="AD" clId="Web-{A5AB8EA2-1958-A573-98A3-43AE7755352C}" dt="2022-10-31T17:59:01.491" v="16" actId="1076"/>
        <pc:sldMkLst>
          <pc:docMk/>
          <pc:sldMk cId="1976401853" sldId="373"/>
        </pc:sldMkLst>
        <pc:spChg chg="mod">
          <ac:chgData name="Mariana Debbe" userId="S::mariana.debbe@undp.org::53331d0c-ceca-4532-a20b-ef594a2f8403" providerId="AD" clId="Web-{A5AB8EA2-1958-A573-98A3-43AE7755352C}" dt="2022-10-31T17:58:50.865" v="13" actId="14100"/>
          <ac:spMkLst>
            <pc:docMk/>
            <pc:sldMk cId="1976401853" sldId="373"/>
            <ac:spMk id="15362" creationId="{778985EC-2E01-43C1-A942-C26358A694CD}"/>
          </ac:spMkLst>
        </pc:spChg>
        <pc:spChg chg="mod">
          <ac:chgData name="Mariana Debbe" userId="S::mariana.debbe@undp.org::53331d0c-ceca-4532-a20b-ef594a2f8403" providerId="AD" clId="Web-{A5AB8EA2-1958-A573-98A3-43AE7755352C}" dt="2022-10-31T17:58:53.928" v="14" actId="14100"/>
          <ac:spMkLst>
            <pc:docMk/>
            <pc:sldMk cId="1976401853" sldId="373"/>
            <ac:spMk id="28675" creationId="{29190F60-04AF-8944-4B3F-EA308207BB7E}"/>
          </ac:spMkLst>
        </pc:spChg>
        <pc:spChg chg="mod">
          <ac:chgData name="Mariana Debbe" userId="S::mariana.debbe@undp.org::53331d0c-ceca-4532-a20b-ef594a2f8403" providerId="AD" clId="Web-{A5AB8EA2-1958-A573-98A3-43AE7755352C}" dt="2022-10-31T17:59:01.491" v="16" actId="1076"/>
          <ac:spMkLst>
            <pc:docMk/>
            <pc:sldMk cId="1976401853" sldId="373"/>
            <ac:spMk id="28681" creationId="{733644EB-279D-A5C4-6EA4-37884E158B4B}"/>
          </ac:spMkLst>
        </pc:spChg>
      </pc:sldChg>
      <pc:sldChg chg="modSp">
        <pc:chgData name="Mariana Debbe" userId="S::mariana.debbe@undp.org::53331d0c-ceca-4532-a20b-ef594a2f8403" providerId="AD" clId="Web-{A5AB8EA2-1958-A573-98A3-43AE7755352C}" dt="2022-10-31T17:58:42.381" v="12" actId="14100"/>
        <pc:sldMkLst>
          <pc:docMk/>
          <pc:sldMk cId="1021887356" sldId="375"/>
        </pc:sldMkLst>
        <pc:spChg chg="mod">
          <ac:chgData name="Mariana Debbe" userId="S::mariana.debbe@undp.org::53331d0c-ceca-4532-a20b-ef594a2f8403" providerId="AD" clId="Web-{A5AB8EA2-1958-A573-98A3-43AE7755352C}" dt="2022-10-31T17:58:42.381" v="12" actId="14100"/>
          <ac:spMkLst>
            <pc:docMk/>
            <pc:sldMk cId="1021887356" sldId="375"/>
            <ac:spMk id="52227" creationId="{905D766F-1AE1-B4A9-4BCF-42AD73532A03}"/>
          </ac:spMkLst>
        </pc:spChg>
      </pc:sldChg>
      <pc:sldChg chg="modSp">
        <pc:chgData name="Mariana Debbe" userId="S::mariana.debbe@undp.org::53331d0c-ceca-4532-a20b-ef594a2f8403" providerId="AD" clId="Web-{A5AB8EA2-1958-A573-98A3-43AE7755352C}" dt="2022-10-31T17:58:33.411" v="11" actId="14100"/>
        <pc:sldMkLst>
          <pc:docMk/>
          <pc:sldMk cId="4069198205" sldId="379"/>
        </pc:sldMkLst>
        <pc:spChg chg="mod">
          <ac:chgData name="Mariana Debbe" userId="S::mariana.debbe@undp.org::53331d0c-ceca-4532-a20b-ef594a2f8403" providerId="AD" clId="Web-{A5AB8EA2-1958-A573-98A3-43AE7755352C}" dt="2022-10-31T17:58:33.411" v="11" actId="14100"/>
          <ac:spMkLst>
            <pc:docMk/>
            <pc:sldMk cId="4069198205" sldId="379"/>
            <ac:spMk id="6" creationId="{11BBD062-3E42-828D-5FF9-B01F14EE6BA2}"/>
          </ac:spMkLst>
        </pc:spChg>
      </pc:sldChg>
      <pc:sldChg chg="modSp">
        <pc:chgData name="Mariana Debbe" userId="S::mariana.debbe@undp.org::53331d0c-ceca-4532-a20b-ef594a2f8403" providerId="AD" clId="Web-{A5AB8EA2-1958-A573-98A3-43AE7755352C}" dt="2022-10-31T17:58:28.864" v="10" actId="14100"/>
        <pc:sldMkLst>
          <pc:docMk/>
          <pc:sldMk cId="3710797580" sldId="380"/>
        </pc:sldMkLst>
        <pc:spChg chg="mod">
          <ac:chgData name="Mariana Debbe" userId="S::mariana.debbe@undp.org::53331d0c-ceca-4532-a20b-ef594a2f8403" providerId="AD" clId="Web-{A5AB8EA2-1958-A573-98A3-43AE7755352C}" dt="2022-10-31T17:58:28.864" v="10" actId="14100"/>
          <ac:spMkLst>
            <pc:docMk/>
            <pc:sldMk cId="3710797580" sldId="380"/>
            <ac:spMk id="12290" creationId="{0D38810D-7C56-4C22-8418-5EDB5AA5BCFE}"/>
          </ac:spMkLst>
        </pc:spChg>
        <pc:spChg chg="mod">
          <ac:chgData name="Mariana Debbe" userId="S::mariana.debbe@undp.org::53331d0c-ceca-4532-a20b-ef594a2f8403" providerId="AD" clId="Web-{A5AB8EA2-1958-A573-98A3-43AE7755352C}" dt="2022-10-31T17:58:26.083" v="9" actId="14100"/>
          <ac:spMkLst>
            <pc:docMk/>
            <pc:sldMk cId="3710797580" sldId="380"/>
            <ac:spMk id="12291" creationId="{694769E9-E424-4CC6-B1D3-F2C1FA2AC9B3}"/>
          </ac:spMkLst>
        </pc:spChg>
      </pc:sldChg>
      <pc:sldChg chg="modSp">
        <pc:chgData name="Mariana Debbe" userId="S::mariana.debbe@undp.org::53331d0c-ceca-4532-a20b-ef594a2f8403" providerId="AD" clId="Web-{A5AB8EA2-1958-A573-98A3-43AE7755352C}" dt="2022-10-31T17:58:21.036" v="8" actId="14100"/>
        <pc:sldMkLst>
          <pc:docMk/>
          <pc:sldMk cId="2256330012" sldId="381"/>
        </pc:sldMkLst>
        <pc:spChg chg="mod">
          <ac:chgData name="Mariana Debbe" userId="S::mariana.debbe@undp.org::53331d0c-ceca-4532-a20b-ef594a2f8403" providerId="AD" clId="Web-{A5AB8EA2-1958-A573-98A3-43AE7755352C}" dt="2022-10-31T17:58:15.286" v="6" actId="14100"/>
          <ac:spMkLst>
            <pc:docMk/>
            <pc:sldMk cId="2256330012" sldId="381"/>
            <ac:spMk id="6" creationId="{6F8994FD-36DD-44C1-8F4B-1BA15BF93771}"/>
          </ac:spMkLst>
        </pc:spChg>
        <pc:spChg chg="mod">
          <ac:chgData name="Mariana Debbe" userId="S::mariana.debbe@undp.org::53331d0c-ceca-4532-a20b-ef594a2f8403" providerId="AD" clId="Web-{A5AB8EA2-1958-A573-98A3-43AE7755352C}" dt="2022-10-31T17:58:18.348" v="7" actId="14100"/>
          <ac:spMkLst>
            <pc:docMk/>
            <pc:sldMk cId="2256330012" sldId="381"/>
            <ac:spMk id="9218" creationId="{5026E2BC-65C2-9916-DA84-3288EB2A1BB2}"/>
          </ac:spMkLst>
        </pc:spChg>
        <pc:spChg chg="mod">
          <ac:chgData name="Mariana Debbe" userId="S::mariana.debbe@undp.org::53331d0c-ceca-4532-a20b-ef594a2f8403" providerId="AD" clId="Web-{A5AB8EA2-1958-A573-98A3-43AE7755352C}" dt="2022-10-31T17:58:21.036" v="8" actId="14100"/>
          <ac:spMkLst>
            <pc:docMk/>
            <pc:sldMk cId="2256330012" sldId="381"/>
            <ac:spMk id="9221" creationId="{143C767F-FD1E-EDCF-58E7-B31316D888FC}"/>
          </ac:spMkLst>
        </pc:spChg>
      </pc:sldChg>
      <pc:sldChg chg="modSp">
        <pc:chgData name="Mariana Debbe" userId="S::mariana.debbe@undp.org::53331d0c-ceca-4532-a20b-ef594a2f8403" providerId="AD" clId="Web-{A5AB8EA2-1958-A573-98A3-43AE7755352C}" dt="2022-10-31T18:00:55.105" v="38" actId="14100"/>
        <pc:sldMkLst>
          <pc:docMk/>
          <pc:sldMk cId="2324289081" sldId="383"/>
        </pc:sldMkLst>
        <pc:spChg chg="mod">
          <ac:chgData name="Mariana Debbe" userId="S::mariana.debbe@undp.org::53331d0c-ceca-4532-a20b-ef594a2f8403" providerId="AD" clId="Web-{A5AB8EA2-1958-A573-98A3-43AE7755352C}" dt="2022-10-31T18:00:55.105" v="38" actId="14100"/>
          <ac:spMkLst>
            <pc:docMk/>
            <pc:sldMk cId="2324289081" sldId="383"/>
            <ac:spMk id="2" creationId="{F40E5019-2072-4BE4-A449-12161CEBC191}"/>
          </ac:spMkLst>
        </pc:spChg>
      </pc:sldChg>
      <pc:sldChg chg="modSp">
        <pc:chgData name="Mariana Debbe" userId="S::mariana.debbe@undp.org::53331d0c-ceca-4532-a20b-ef594a2f8403" providerId="AD" clId="Web-{A5AB8EA2-1958-A573-98A3-43AE7755352C}" dt="2022-10-31T18:00:43.839" v="36" actId="14100"/>
        <pc:sldMkLst>
          <pc:docMk/>
          <pc:sldMk cId="1911223117" sldId="384"/>
        </pc:sldMkLst>
        <pc:spChg chg="mod">
          <ac:chgData name="Mariana Debbe" userId="S::mariana.debbe@undp.org::53331d0c-ceca-4532-a20b-ef594a2f8403" providerId="AD" clId="Web-{A5AB8EA2-1958-A573-98A3-43AE7755352C}" dt="2022-10-31T18:00:40.182" v="35" actId="14100"/>
          <ac:spMkLst>
            <pc:docMk/>
            <pc:sldMk cId="1911223117" sldId="384"/>
            <ac:spMk id="2" creationId="{8C85E2D3-88D0-440F-99BA-11BCF2104291}"/>
          </ac:spMkLst>
        </pc:spChg>
        <pc:spChg chg="mod">
          <ac:chgData name="Mariana Debbe" userId="S::mariana.debbe@undp.org::53331d0c-ceca-4532-a20b-ef594a2f8403" providerId="AD" clId="Web-{A5AB8EA2-1958-A573-98A3-43AE7755352C}" dt="2022-10-31T18:00:43.839" v="36" actId="14100"/>
          <ac:spMkLst>
            <pc:docMk/>
            <pc:sldMk cId="1911223117" sldId="384"/>
            <ac:spMk id="3" creationId="{91749033-9473-44D0-88B4-67F21D00D30E}"/>
          </ac:spMkLst>
        </pc:spChg>
      </pc:sldChg>
      <pc:sldChg chg="modSp">
        <pc:chgData name="Mariana Debbe" userId="S::mariana.debbe@undp.org::53331d0c-ceca-4532-a20b-ef594a2f8403" providerId="AD" clId="Web-{A5AB8EA2-1958-A573-98A3-43AE7755352C}" dt="2022-10-31T18:00:35.432" v="34" actId="14100"/>
        <pc:sldMkLst>
          <pc:docMk/>
          <pc:sldMk cId="2939363695" sldId="385"/>
        </pc:sldMkLst>
        <pc:spChg chg="mod">
          <ac:chgData name="Mariana Debbe" userId="S::mariana.debbe@undp.org::53331d0c-ceca-4532-a20b-ef594a2f8403" providerId="AD" clId="Web-{A5AB8EA2-1958-A573-98A3-43AE7755352C}" dt="2022-10-31T18:00:35.432" v="34" actId="14100"/>
          <ac:spMkLst>
            <pc:docMk/>
            <pc:sldMk cId="2939363695" sldId="385"/>
            <ac:spMk id="15362" creationId="{654D54E7-4D1B-4153-A7BA-7F1270B5AED4}"/>
          </ac:spMkLst>
        </pc:spChg>
      </pc:sldChg>
      <pc:sldChg chg="modSp">
        <pc:chgData name="Mariana Debbe" userId="S::mariana.debbe@undp.org::53331d0c-ceca-4532-a20b-ef594a2f8403" providerId="AD" clId="Web-{A5AB8EA2-1958-A573-98A3-43AE7755352C}" dt="2022-10-31T18:00:30.963" v="33" actId="14100"/>
        <pc:sldMkLst>
          <pc:docMk/>
          <pc:sldMk cId="581589298" sldId="386"/>
        </pc:sldMkLst>
        <pc:spChg chg="mod">
          <ac:chgData name="Mariana Debbe" userId="S::mariana.debbe@undp.org::53331d0c-ceca-4532-a20b-ef594a2f8403" providerId="AD" clId="Web-{A5AB8EA2-1958-A573-98A3-43AE7755352C}" dt="2022-10-31T18:00:30.963" v="33" actId="14100"/>
          <ac:spMkLst>
            <pc:docMk/>
            <pc:sldMk cId="581589298" sldId="386"/>
            <ac:spMk id="54274" creationId="{ED0E056B-6995-4ECE-8603-CF15C3F540EE}"/>
          </ac:spMkLst>
        </pc:spChg>
      </pc:sldChg>
      <pc:sldChg chg="modSp">
        <pc:chgData name="Mariana Debbe" userId="S::mariana.debbe@undp.org::53331d0c-ceca-4532-a20b-ef594a2f8403" providerId="AD" clId="Web-{A5AB8EA2-1958-A573-98A3-43AE7755352C}" dt="2022-10-31T18:00:24.682" v="32" actId="14100"/>
        <pc:sldMkLst>
          <pc:docMk/>
          <pc:sldMk cId="3943495736" sldId="389"/>
        </pc:sldMkLst>
        <pc:spChg chg="mod">
          <ac:chgData name="Mariana Debbe" userId="S::mariana.debbe@undp.org::53331d0c-ceca-4532-a20b-ef594a2f8403" providerId="AD" clId="Web-{A5AB8EA2-1958-A573-98A3-43AE7755352C}" dt="2022-10-31T18:00:21.213" v="31" actId="14100"/>
          <ac:spMkLst>
            <pc:docMk/>
            <pc:sldMk cId="3943495736" sldId="389"/>
            <ac:spMk id="5" creationId="{D4CD6925-58B0-4840-AFC1-E23D60A11910}"/>
          </ac:spMkLst>
        </pc:spChg>
        <pc:spChg chg="mod">
          <ac:chgData name="Mariana Debbe" userId="S::mariana.debbe@undp.org::53331d0c-ceca-4532-a20b-ef594a2f8403" providerId="AD" clId="Web-{A5AB8EA2-1958-A573-98A3-43AE7755352C}" dt="2022-10-31T18:00:24.682" v="32" actId="14100"/>
          <ac:spMkLst>
            <pc:docMk/>
            <pc:sldMk cId="3943495736" sldId="389"/>
            <ac:spMk id="46083" creationId="{CA470EF0-96B6-409B-A8BB-DCF9BD5835DE}"/>
          </ac:spMkLst>
        </pc:spChg>
      </pc:sldChg>
      <pc:sldChg chg="modSp">
        <pc:chgData name="Mariana Debbe" userId="S::mariana.debbe@undp.org::53331d0c-ceca-4532-a20b-ef594a2f8403" providerId="AD" clId="Web-{A5AB8EA2-1958-A573-98A3-43AE7755352C}" dt="2022-10-31T18:00:14.525" v="30" actId="14100"/>
        <pc:sldMkLst>
          <pc:docMk/>
          <pc:sldMk cId="853523197" sldId="392"/>
        </pc:sldMkLst>
        <pc:spChg chg="mod">
          <ac:chgData name="Mariana Debbe" userId="S::mariana.debbe@undp.org::53331d0c-ceca-4532-a20b-ef594a2f8403" providerId="AD" clId="Web-{A5AB8EA2-1958-A573-98A3-43AE7755352C}" dt="2022-10-31T18:00:14.525" v="30" actId="14100"/>
          <ac:spMkLst>
            <pc:docMk/>
            <pc:sldMk cId="853523197" sldId="392"/>
            <ac:spMk id="48130" creationId="{81C2A571-C880-460B-95B1-9D2DB8C036B1}"/>
          </ac:spMkLst>
        </pc:spChg>
      </pc:sldChg>
      <pc:sldChg chg="modSp">
        <pc:chgData name="Mariana Debbe" userId="S::mariana.debbe@undp.org::53331d0c-ceca-4532-a20b-ef594a2f8403" providerId="AD" clId="Web-{A5AB8EA2-1958-A573-98A3-43AE7755352C}" dt="2022-10-31T18:00:02.665" v="28" actId="14100"/>
        <pc:sldMkLst>
          <pc:docMk/>
          <pc:sldMk cId="2450826362" sldId="393"/>
        </pc:sldMkLst>
        <pc:spChg chg="mod">
          <ac:chgData name="Mariana Debbe" userId="S::mariana.debbe@undp.org::53331d0c-ceca-4532-a20b-ef594a2f8403" providerId="AD" clId="Web-{A5AB8EA2-1958-A573-98A3-43AE7755352C}" dt="2022-10-31T18:00:02.665" v="28" actId="14100"/>
          <ac:spMkLst>
            <pc:docMk/>
            <pc:sldMk cId="2450826362" sldId="393"/>
            <ac:spMk id="339" creationId="{00000000-0000-0000-0000-000000000000}"/>
          </ac:spMkLst>
        </pc:spChg>
      </pc:sldChg>
      <pc:sldChg chg="modSp">
        <pc:chgData name="Mariana Debbe" userId="S::mariana.debbe@undp.org::53331d0c-ceca-4532-a20b-ef594a2f8403" providerId="AD" clId="Web-{A5AB8EA2-1958-A573-98A3-43AE7755352C}" dt="2022-10-31T17:59:54.055" v="26" actId="14100"/>
        <pc:sldMkLst>
          <pc:docMk/>
          <pc:sldMk cId="1133436307" sldId="395"/>
        </pc:sldMkLst>
        <pc:spChg chg="mod">
          <ac:chgData name="Mariana Debbe" userId="S::mariana.debbe@undp.org::53331d0c-ceca-4532-a20b-ef594a2f8403" providerId="AD" clId="Web-{A5AB8EA2-1958-A573-98A3-43AE7755352C}" dt="2022-10-31T17:59:54.055" v="26" actId="14100"/>
          <ac:spMkLst>
            <pc:docMk/>
            <pc:sldMk cId="1133436307" sldId="395"/>
            <ac:spMk id="2" creationId="{96A1673F-0F29-4EFD-821F-E8460DEA7F50}"/>
          </ac:spMkLst>
        </pc:spChg>
      </pc:sldChg>
      <pc:sldChg chg="modSp">
        <pc:chgData name="Mariana Debbe" userId="S::mariana.debbe@undp.org::53331d0c-ceca-4532-a20b-ef594a2f8403" providerId="AD" clId="Web-{A5AB8EA2-1958-A573-98A3-43AE7755352C}" dt="2022-10-31T17:59:42.602" v="24" actId="14100"/>
        <pc:sldMkLst>
          <pc:docMk/>
          <pc:sldMk cId="3771827069" sldId="397"/>
        </pc:sldMkLst>
        <pc:spChg chg="mod">
          <ac:chgData name="Mariana Debbe" userId="S::mariana.debbe@undp.org::53331d0c-ceca-4532-a20b-ef594a2f8403" providerId="AD" clId="Web-{A5AB8EA2-1958-A573-98A3-43AE7755352C}" dt="2022-10-31T17:59:42.602" v="24" actId="14100"/>
          <ac:spMkLst>
            <pc:docMk/>
            <pc:sldMk cId="3771827069" sldId="397"/>
            <ac:spMk id="7171" creationId="{0C8B624B-4F30-49C7-8A5C-289BD326BAC3}"/>
          </ac:spMkLst>
        </pc:spChg>
      </pc:sldChg>
      <pc:sldChg chg="del">
        <pc:chgData name="Mariana Debbe" userId="S::mariana.debbe@undp.org::53331d0c-ceca-4532-a20b-ef594a2f8403" providerId="AD" clId="Web-{A5AB8EA2-1958-A573-98A3-43AE7755352C}" dt="2022-10-31T17:59:33.867" v="22"/>
        <pc:sldMkLst>
          <pc:docMk/>
          <pc:sldMk cId="2499550593" sldId="398"/>
        </pc:sldMkLst>
      </pc:sldChg>
      <pc:sldChg chg="modSp">
        <pc:chgData name="Mariana Debbe" userId="S::mariana.debbe@undp.org::53331d0c-ceca-4532-a20b-ef594a2f8403" providerId="AD" clId="Web-{A5AB8EA2-1958-A573-98A3-43AE7755352C}" dt="2022-10-31T17:59:38.664" v="23" actId="14100"/>
        <pc:sldMkLst>
          <pc:docMk/>
          <pc:sldMk cId="2385000639" sldId="399"/>
        </pc:sldMkLst>
        <pc:spChg chg="mod">
          <ac:chgData name="Mariana Debbe" userId="S::mariana.debbe@undp.org::53331d0c-ceca-4532-a20b-ef594a2f8403" providerId="AD" clId="Web-{A5AB8EA2-1958-A573-98A3-43AE7755352C}" dt="2022-10-31T17:59:38.664" v="23" actId="14100"/>
          <ac:spMkLst>
            <pc:docMk/>
            <pc:sldMk cId="2385000639" sldId="399"/>
            <ac:spMk id="2" creationId="{68529E41-B34B-4DDA-AF66-C4CC3979785C}"/>
          </ac:spMkLst>
        </pc:spChg>
      </pc:sldChg>
      <pc:sldChg chg="modSp">
        <pc:chgData name="Mariana Debbe" userId="S::mariana.debbe@undp.org::53331d0c-ceca-4532-a20b-ef594a2f8403" providerId="AD" clId="Web-{A5AB8EA2-1958-A573-98A3-43AE7755352C}" dt="2022-10-31T17:59:28.976" v="21" actId="14100"/>
        <pc:sldMkLst>
          <pc:docMk/>
          <pc:sldMk cId="825441674" sldId="401"/>
        </pc:sldMkLst>
        <pc:spChg chg="mod">
          <ac:chgData name="Mariana Debbe" userId="S::mariana.debbe@undp.org::53331d0c-ceca-4532-a20b-ef594a2f8403" providerId="AD" clId="Web-{A5AB8EA2-1958-A573-98A3-43AE7755352C}" dt="2022-10-31T17:59:28.976" v="21" actId="14100"/>
          <ac:spMkLst>
            <pc:docMk/>
            <pc:sldMk cId="825441674" sldId="401"/>
            <ac:spMk id="8194" creationId="{24B946FB-128F-420F-80EB-44BEA00ECAE1}"/>
          </ac:spMkLst>
        </pc:spChg>
      </pc:sldChg>
      <pc:sldChg chg="modSp">
        <pc:chgData name="Mariana Debbe" userId="S::mariana.debbe@undp.org::53331d0c-ceca-4532-a20b-ef594a2f8403" providerId="AD" clId="Web-{A5AB8EA2-1958-A573-98A3-43AE7755352C}" dt="2022-10-31T18:01:37.153" v="43" actId="1076"/>
        <pc:sldMkLst>
          <pc:docMk/>
          <pc:sldMk cId="3704394729" sldId="411"/>
        </pc:sldMkLst>
        <pc:spChg chg="mod">
          <ac:chgData name="Mariana Debbe" userId="S::mariana.debbe@undp.org::53331d0c-ceca-4532-a20b-ef594a2f8403" providerId="AD" clId="Web-{A5AB8EA2-1958-A573-98A3-43AE7755352C}" dt="2022-10-31T18:01:37.153" v="43" actId="1076"/>
          <ac:spMkLst>
            <pc:docMk/>
            <pc:sldMk cId="3704394729" sldId="411"/>
            <ac:spMk id="234" creationId="{00000000-0000-0000-0000-000000000000}"/>
          </ac:spMkLst>
        </pc:spChg>
        <pc:spChg chg="mod">
          <ac:chgData name="Mariana Debbe" userId="S::mariana.debbe@undp.org::53331d0c-ceca-4532-a20b-ef594a2f8403" providerId="AD" clId="Web-{A5AB8EA2-1958-A573-98A3-43AE7755352C}" dt="2022-10-31T18:01:33.325" v="42" actId="1076"/>
          <ac:spMkLst>
            <pc:docMk/>
            <pc:sldMk cId="3704394729" sldId="411"/>
            <ac:spMk id="235" creationId="{00000000-0000-0000-0000-000000000000}"/>
          </ac:spMkLst>
        </pc:spChg>
      </pc:sldChg>
      <pc:sldChg chg="modSp">
        <pc:chgData name="Mariana Debbe" userId="S::mariana.debbe@undp.org::53331d0c-ceca-4532-a20b-ef594a2f8403" providerId="AD" clId="Web-{A5AB8EA2-1958-A573-98A3-43AE7755352C}" dt="2022-10-31T18:01:11.261" v="41" actId="20577"/>
        <pc:sldMkLst>
          <pc:docMk/>
          <pc:sldMk cId="1289395086" sldId="419"/>
        </pc:sldMkLst>
        <pc:spChg chg="mod">
          <ac:chgData name="Mariana Debbe" userId="S::mariana.debbe@undp.org::53331d0c-ceca-4532-a20b-ef594a2f8403" providerId="AD" clId="Web-{A5AB8EA2-1958-A573-98A3-43AE7755352C}" dt="2022-10-31T18:01:11.261" v="41" actId="20577"/>
          <ac:spMkLst>
            <pc:docMk/>
            <pc:sldMk cId="1289395086" sldId="419"/>
            <ac:spMk id="3" creationId="{00000000-0000-0000-0000-000000000000}"/>
          </ac:spMkLst>
        </pc:spChg>
      </pc:sldChg>
      <pc:sldChg chg="modSp">
        <pc:chgData name="Mariana Debbe" userId="S::mariana.debbe@undp.org::53331d0c-ceca-4532-a20b-ef594a2f8403" providerId="AD" clId="Web-{A5AB8EA2-1958-A573-98A3-43AE7755352C}" dt="2022-10-31T18:03:27.533" v="62" actId="1076"/>
        <pc:sldMkLst>
          <pc:docMk/>
          <pc:sldMk cId="2509450062" sldId="433"/>
        </pc:sldMkLst>
        <pc:cxnChg chg="mod">
          <ac:chgData name="Mariana Debbe" userId="S::mariana.debbe@undp.org::53331d0c-ceca-4532-a20b-ef594a2f8403" providerId="AD" clId="Web-{A5AB8EA2-1958-A573-98A3-43AE7755352C}" dt="2022-10-31T18:03:25.376" v="61" actId="1076"/>
          <ac:cxnSpMkLst>
            <pc:docMk/>
            <pc:sldMk cId="2509450062" sldId="433"/>
            <ac:cxnSpMk id="19" creationId="{F2DDE79F-814A-702D-CFFA-6FE40966674F}"/>
          </ac:cxnSpMkLst>
        </pc:cxnChg>
        <pc:cxnChg chg="mod">
          <ac:chgData name="Mariana Debbe" userId="S::mariana.debbe@undp.org::53331d0c-ceca-4532-a20b-ef594a2f8403" providerId="AD" clId="Web-{A5AB8EA2-1958-A573-98A3-43AE7755352C}" dt="2022-10-31T18:03:27.533" v="62" actId="1076"/>
          <ac:cxnSpMkLst>
            <pc:docMk/>
            <pc:sldMk cId="2509450062" sldId="433"/>
            <ac:cxnSpMk id="23" creationId="{85F3B4E6-964C-1E24-8817-391D4C7EA7D1}"/>
          </ac:cxnSpMkLst>
        </pc:cxnChg>
      </pc:sldChg>
      <pc:sldChg chg="modSp">
        <pc:chgData name="Mariana Debbe" userId="S::mariana.debbe@undp.org::53331d0c-ceca-4532-a20b-ef594a2f8403" providerId="AD" clId="Web-{A5AB8EA2-1958-A573-98A3-43AE7755352C}" dt="2022-10-31T18:03:19.438" v="60" actId="1076"/>
        <pc:sldMkLst>
          <pc:docMk/>
          <pc:sldMk cId="2356831870" sldId="434"/>
        </pc:sldMkLst>
        <pc:spChg chg="mod">
          <ac:chgData name="Mariana Debbe" userId="S::mariana.debbe@undp.org::53331d0c-ceca-4532-a20b-ef594a2f8403" providerId="AD" clId="Web-{A5AB8EA2-1958-A573-98A3-43AE7755352C}" dt="2022-10-31T18:03:02.594" v="54" actId="1076"/>
          <ac:spMkLst>
            <pc:docMk/>
            <pc:sldMk cId="2356831870" sldId="434"/>
            <ac:spMk id="18" creationId="{AFEE3F6B-D6F5-FB0D-71A4-E3A599FD1564}"/>
          </ac:spMkLst>
        </pc:spChg>
        <pc:spChg chg="mod">
          <ac:chgData name="Mariana Debbe" userId="S::mariana.debbe@undp.org::53331d0c-ceca-4532-a20b-ef594a2f8403" providerId="AD" clId="Web-{A5AB8EA2-1958-A573-98A3-43AE7755352C}" dt="2022-10-31T18:03:13.063" v="58" actId="1076"/>
          <ac:spMkLst>
            <pc:docMk/>
            <pc:sldMk cId="2356831870" sldId="434"/>
            <ac:spMk id="20" creationId="{70841C43-B427-BA65-8F58-78B3BBFB550B}"/>
          </ac:spMkLst>
        </pc:spChg>
        <pc:spChg chg="mod">
          <ac:chgData name="Mariana Debbe" userId="S::mariana.debbe@undp.org::53331d0c-ceca-4532-a20b-ef594a2f8403" providerId="AD" clId="Web-{A5AB8EA2-1958-A573-98A3-43AE7755352C}" dt="2022-10-31T18:03:15.595" v="59" actId="1076"/>
          <ac:spMkLst>
            <pc:docMk/>
            <pc:sldMk cId="2356831870" sldId="434"/>
            <ac:spMk id="22" creationId="{576B686D-69B5-10F5-DBCF-C544318C4651}"/>
          </ac:spMkLst>
        </pc:spChg>
        <pc:spChg chg="mod">
          <ac:chgData name="Mariana Debbe" userId="S::mariana.debbe@undp.org::53331d0c-ceca-4532-a20b-ef594a2f8403" providerId="AD" clId="Web-{A5AB8EA2-1958-A573-98A3-43AE7755352C}" dt="2022-10-31T18:03:07.844" v="56" actId="1076"/>
          <ac:spMkLst>
            <pc:docMk/>
            <pc:sldMk cId="2356831870" sldId="434"/>
            <ac:spMk id="24" creationId="{D1D14A6D-DBAC-01DC-4DDB-799A4C25ECA3}"/>
          </ac:spMkLst>
        </pc:spChg>
        <pc:spChg chg="mod">
          <ac:chgData name="Mariana Debbe" userId="S::mariana.debbe@undp.org::53331d0c-ceca-4532-a20b-ef594a2f8403" providerId="AD" clId="Web-{A5AB8EA2-1958-A573-98A3-43AE7755352C}" dt="2022-10-31T18:03:10.579" v="57" actId="1076"/>
          <ac:spMkLst>
            <pc:docMk/>
            <pc:sldMk cId="2356831870" sldId="434"/>
            <ac:spMk id="26" creationId="{B34578CD-8667-1D25-C3A1-F0797F14181F}"/>
          </ac:spMkLst>
        </pc:spChg>
        <pc:spChg chg="mod">
          <ac:chgData name="Mariana Debbe" userId="S::mariana.debbe@undp.org::53331d0c-ceca-4532-a20b-ef594a2f8403" providerId="AD" clId="Web-{A5AB8EA2-1958-A573-98A3-43AE7755352C}" dt="2022-10-31T18:03:04.594" v="55" actId="1076"/>
          <ac:spMkLst>
            <pc:docMk/>
            <pc:sldMk cId="2356831870" sldId="434"/>
            <ac:spMk id="28" creationId="{FA845E39-A0C9-C386-E776-FE6D7177B219}"/>
          </ac:spMkLst>
        </pc:spChg>
        <pc:cxnChg chg="mod">
          <ac:chgData name="Mariana Debbe" userId="S::mariana.debbe@undp.org::53331d0c-ceca-4532-a20b-ef594a2f8403" providerId="AD" clId="Web-{A5AB8EA2-1958-A573-98A3-43AE7755352C}" dt="2022-10-31T18:03:19.438" v="60" actId="1076"/>
          <ac:cxnSpMkLst>
            <pc:docMk/>
            <pc:sldMk cId="2356831870" sldId="434"/>
            <ac:cxnSpMk id="14" creationId="{2FAA429D-2997-E552-79D3-289C0D61EDF2}"/>
          </ac:cxnSpMkLst>
        </pc:cxnChg>
      </pc:sldChg>
      <pc:sldChg chg="modSp">
        <pc:chgData name="Mariana Debbe" userId="S::mariana.debbe@undp.org::53331d0c-ceca-4532-a20b-ef594a2f8403" providerId="AD" clId="Web-{A5AB8EA2-1958-A573-98A3-43AE7755352C}" dt="2022-10-31T18:02:54.984" v="53" actId="20577"/>
        <pc:sldMkLst>
          <pc:docMk/>
          <pc:sldMk cId="3289838151" sldId="436"/>
        </pc:sldMkLst>
        <pc:spChg chg="mod">
          <ac:chgData name="Mariana Debbe" userId="S::mariana.debbe@undp.org::53331d0c-ceca-4532-a20b-ef594a2f8403" providerId="AD" clId="Web-{A5AB8EA2-1958-A573-98A3-43AE7755352C}" dt="2022-10-31T18:02:54.984" v="53" actId="20577"/>
          <ac:spMkLst>
            <pc:docMk/>
            <pc:sldMk cId="3289838151" sldId="436"/>
            <ac:spMk id="3" creationId="{1FC7FE89-7B93-AEF4-C707-9F1991DA70E9}"/>
          </ac:spMkLst>
        </pc:spChg>
      </pc:sldChg>
      <pc:sldChg chg="modSp">
        <pc:chgData name="Mariana Debbe" userId="S::mariana.debbe@undp.org::53331d0c-ceca-4532-a20b-ef594a2f8403" providerId="AD" clId="Web-{A5AB8EA2-1958-A573-98A3-43AE7755352C}" dt="2022-10-31T18:02:26.702" v="48" actId="1076"/>
        <pc:sldMkLst>
          <pc:docMk/>
          <pc:sldMk cId="383114705" sldId="440"/>
        </pc:sldMkLst>
        <pc:spChg chg="mod">
          <ac:chgData name="Mariana Debbe" userId="S::mariana.debbe@undp.org::53331d0c-ceca-4532-a20b-ef594a2f8403" providerId="AD" clId="Web-{A5AB8EA2-1958-A573-98A3-43AE7755352C}" dt="2022-10-31T18:02:26.702" v="48" actId="1076"/>
          <ac:spMkLst>
            <pc:docMk/>
            <pc:sldMk cId="383114705" sldId="440"/>
            <ac:spMk id="31" creationId="{A4D2A6A2-6F05-E75F-FE44-7CB78EBCAB76}"/>
          </ac:spMkLst>
        </pc:spChg>
        <pc:spChg chg="mod">
          <ac:chgData name="Mariana Debbe" userId="S::mariana.debbe@undp.org::53331d0c-ceca-4532-a20b-ef594a2f8403" providerId="AD" clId="Web-{A5AB8EA2-1958-A573-98A3-43AE7755352C}" dt="2022-10-31T18:02:22.061" v="47" actId="1076"/>
          <ac:spMkLst>
            <pc:docMk/>
            <pc:sldMk cId="383114705" sldId="440"/>
            <ac:spMk id="32" creationId="{678F10E3-F45C-9108-0011-6698107DBC4B}"/>
          </ac:spMkLst>
        </pc:spChg>
      </pc:sldChg>
      <pc:sldChg chg="modSp">
        <pc:chgData name="Mariana Debbe" userId="S::mariana.debbe@undp.org::53331d0c-ceca-4532-a20b-ef594a2f8403" providerId="AD" clId="Web-{A5AB8EA2-1958-A573-98A3-43AE7755352C}" dt="2022-10-31T18:02:08.279" v="46" actId="14100"/>
        <pc:sldMkLst>
          <pc:docMk/>
          <pc:sldMk cId="2092135631" sldId="445"/>
        </pc:sldMkLst>
        <pc:spChg chg="mod">
          <ac:chgData name="Mariana Debbe" userId="S::mariana.debbe@undp.org::53331d0c-ceca-4532-a20b-ef594a2f8403" providerId="AD" clId="Web-{A5AB8EA2-1958-A573-98A3-43AE7755352C}" dt="2022-10-31T18:02:08.279" v="46" actId="14100"/>
          <ac:spMkLst>
            <pc:docMk/>
            <pc:sldMk cId="2092135631" sldId="445"/>
            <ac:spMk id="352" creationId="{00000000-0000-0000-0000-000000000000}"/>
          </ac:spMkLst>
        </pc:spChg>
      </pc:sldChg>
      <pc:sldChg chg="modSp">
        <pc:chgData name="Mariana Debbe" userId="S::mariana.debbe@undp.org::53331d0c-ceca-4532-a20b-ef594a2f8403" providerId="AD" clId="Web-{A5AB8EA2-1958-A573-98A3-43AE7755352C}" dt="2022-10-31T18:01:58.263" v="45" actId="14100"/>
        <pc:sldMkLst>
          <pc:docMk/>
          <pc:sldMk cId="4024487250" sldId="446"/>
        </pc:sldMkLst>
        <pc:spChg chg="mod">
          <ac:chgData name="Mariana Debbe" userId="S::mariana.debbe@undp.org::53331d0c-ceca-4532-a20b-ef594a2f8403" providerId="AD" clId="Web-{A5AB8EA2-1958-A573-98A3-43AE7755352C}" dt="2022-10-31T18:01:58.263" v="45" actId="14100"/>
          <ac:spMkLst>
            <pc:docMk/>
            <pc:sldMk cId="4024487250" sldId="446"/>
            <ac:spMk id="283" creationId="{00000000-0000-0000-0000-000000000000}"/>
          </ac:spMkLst>
        </pc:spChg>
        <pc:spChg chg="mod">
          <ac:chgData name="Mariana Debbe" userId="S::mariana.debbe@undp.org::53331d0c-ceca-4532-a20b-ef594a2f8403" providerId="AD" clId="Web-{A5AB8EA2-1958-A573-98A3-43AE7755352C}" dt="2022-10-31T18:01:55.091" v="44" actId="14100"/>
          <ac:spMkLst>
            <pc:docMk/>
            <pc:sldMk cId="4024487250" sldId="446"/>
            <ac:spMk id="300"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4_5" csCatId="accent4" phldr="1"/>
      <dgm:spPr/>
      <dgm:t>
        <a:bodyPr rtlCol="0"/>
        <a:lstStyle/>
        <a:p>
          <a:pPr rtl="0"/>
          <a:endParaRPr lang="en-US"/>
        </a:p>
      </dgm:t>
    </dgm:pt>
    <dgm:pt modelId="{AACEAFD5-63CF-4AFC-B46F-BE086C5D447C}">
      <dgm:prSet phldrT="[Text]" custT="1"/>
      <dgm:spPr/>
      <dgm:t>
        <a:bodyPr/>
        <a:lstStyle/>
        <a:p>
          <a:pPr>
            <a:lnSpc>
              <a:spcPct val="100000"/>
            </a:lnSpc>
            <a:spcAft>
              <a:spcPts val="0"/>
            </a:spcAft>
          </a:pPr>
          <a:r>
            <a:rPr lang="en-US" sz="1600" b="1"/>
            <a:t>2011</a:t>
          </a:r>
        </a:p>
        <a:p>
          <a:pPr>
            <a:lnSpc>
              <a:spcPct val="100000"/>
            </a:lnSpc>
            <a:spcAft>
              <a:spcPts val="0"/>
            </a:spcAft>
          </a:pPr>
          <a:r>
            <a:rPr lang="en-US" sz="1600"/>
            <a:t>Conferência das Partes 17 Durban </a:t>
          </a:r>
        </a:p>
        <a:p>
          <a:pPr>
            <a:lnSpc>
              <a:spcPct val="100000"/>
            </a:lnSpc>
            <a:spcAft>
              <a:spcPts val="0"/>
            </a:spcAft>
          </a:pPr>
          <a:r>
            <a:rPr lang="en-US" sz="1600"/>
            <a:t>(África do Sul)</a:t>
          </a:r>
          <a:endParaRPr lang="es-ES" sz="1600" b="1" noProof="0">
            <a:effectLst>
              <a:outerShdw blurRad="50800" dist="38100" dir="2700000" algn="tl" rotWithShape="0">
                <a:schemeClr val="tx1">
                  <a:alpha val="50000"/>
                </a:schemeClr>
              </a:outerShdw>
            </a:effectLst>
            <a:latin typeface="+mj-lt"/>
          </a:endParaRPr>
        </a:p>
      </dgm:t>
    </dgm:pt>
    <dgm:pt modelId="{7A0BD8EC-BB4A-4912-A54E-6F39B681264E}" type="parTrans" cxnId="{AE101ABC-7EA3-4444-A576-8AB15A371C84}">
      <dgm:prSet/>
      <dgm:spPr/>
      <dgm:t>
        <a:bodyPr rtlCol="0"/>
        <a:lstStyle/>
        <a:p>
          <a:pPr rtl="0"/>
          <a:endParaRPr lang="es-ES" sz="2400" noProof="0"/>
        </a:p>
      </dgm:t>
    </dgm:pt>
    <dgm:pt modelId="{7A8D4B4D-06E9-4958-810D-A6226B6AC588}" type="sibTrans" cxnId="{AE101ABC-7EA3-4444-A576-8AB15A371C84}">
      <dgm:prSet/>
      <dgm:spPr/>
      <dgm:t>
        <a:bodyPr rtlCol="0"/>
        <a:lstStyle/>
        <a:p>
          <a:pPr rtl="0"/>
          <a:endParaRPr lang="es-ES" sz="2400" noProof="0"/>
        </a:p>
      </dgm:t>
    </dgm:pt>
    <dgm:pt modelId="{349299C9-846E-4827-813A-349CCCE20782}">
      <dgm:prSet phldrT="[Text]" custT="1"/>
      <dgm:spPr/>
      <dgm:t>
        <a:bodyPr lIns="108000" tIns="432000" rIns="288000" rtlCol="0" anchor="t" anchorCtr="0"/>
        <a:lstStyle/>
        <a:p>
          <a:pPr marL="0" lvl="0" indent="0" algn="l" defTabSz="533400" rtl="0">
            <a:lnSpc>
              <a:spcPts val="1500"/>
            </a:lnSpc>
            <a:spcBef>
              <a:spcPct val="0"/>
            </a:spcBef>
            <a:spcAft>
              <a:spcPts val="0"/>
            </a:spcAft>
            <a:buNone/>
          </a:pPr>
          <a:r>
            <a:rPr lang="en-US" sz="1800" kern="1200"/>
            <a:t>Foi estabelecido um processo para desenvolver um protocolo ou outro instrumento legal no âmbito da convenção sobre mudança climática</a:t>
          </a:r>
          <a:endParaRPr lang="es-ES" sz="1800" kern="1200" noProof="0">
            <a:latin typeface="+mn-lt"/>
            <a:ea typeface="+mn-ea"/>
            <a:cs typeface="+mn-cs"/>
          </a:endParaRPr>
        </a:p>
      </dgm:t>
    </dgm:pt>
    <dgm:pt modelId="{AEA27547-B9ED-4994-BD27-04EC297EF367}" type="parTrans" cxnId="{0EFA3039-6828-403C-9445-4359BA6645E6}">
      <dgm:prSet/>
      <dgm:spPr/>
      <dgm:t>
        <a:bodyPr rtlCol="0"/>
        <a:lstStyle/>
        <a:p>
          <a:pPr rtl="0"/>
          <a:endParaRPr lang="es-ES" sz="2400" noProof="0"/>
        </a:p>
      </dgm:t>
    </dgm:pt>
    <dgm:pt modelId="{9D819F52-ACA0-4B08-8256-DF6BD8FA3A0B}" type="sibTrans" cxnId="{0EFA3039-6828-403C-9445-4359BA6645E6}">
      <dgm:prSet/>
      <dgm:spPr/>
      <dgm:t>
        <a:bodyPr rtlCol="0"/>
        <a:lstStyle/>
        <a:p>
          <a:pPr rtl="0"/>
          <a:endParaRPr lang="es-ES" sz="2400" noProof="0"/>
        </a:p>
      </dgm:t>
    </dgm:pt>
    <dgm:pt modelId="{5D70EFF5-8B31-4A1F-AE44-51E4CF0013EB}">
      <dgm:prSet phldrT="[Text]" custT="1"/>
      <dgm:spPr/>
      <dgm:t>
        <a:bodyPr lIns="108000" tIns="432000" rIns="288000" rtlCol="0" anchor="t" anchorCtr="0"/>
        <a:lstStyle/>
        <a:p>
          <a:pPr rtl="0">
            <a:lnSpc>
              <a:spcPts val="1500"/>
            </a:lnSpc>
          </a:pPr>
          <a:r>
            <a:rPr lang="en-US" sz="1800"/>
            <a:t>Para complementar este acordo com ações específicas de países e Partes que contribuem para as metas climáticas globais, a COP convidou todas as Partes a prepararem contribuições intencionalmente determinadas nacionalmente (INDCs)</a:t>
          </a:r>
          <a:endParaRPr lang="es-ES" sz="1800" noProof="0"/>
        </a:p>
      </dgm:t>
    </dgm:pt>
    <dgm:pt modelId="{96C720A0-FEEF-48D1-8DF6-ABA03C304822}" type="parTrans" cxnId="{E97FF64F-8020-497E-AE7D-2395DDA4560D}">
      <dgm:prSet/>
      <dgm:spPr/>
      <dgm:t>
        <a:bodyPr rtlCol="0"/>
        <a:lstStyle/>
        <a:p>
          <a:pPr rtl="0"/>
          <a:endParaRPr lang="es-ES" sz="2400" noProof="0"/>
        </a:p>
      </dgm:t>
    </dgm:pt>
    <dgm:pt modelId="{B6A59CDE-18AD-4553-B6C5-FF001A8E8510}" type="sibTrans" cxnId="{E97FF64F-8020-497E-AE7D-2395DDA4560D}">
      <dgm:prSet/>
      <dgm:spPr/>
      <dgm:t>
        <a:bodyPr rtlCol="0"/>
        <a:lstStyle/>
        <a:p>
          <a:pPr rtl="0"/>
          <a:endParaRPr lang="es-ES" sz="2400" noProof="0"/>
        </a:p>
      </dgm:t>
    </dgm:pt>
    <dgm:pt modelId="{D71FC021-6A65-44D1-95B9-0E6C89079866}">
      <dgm:prSet phldrT="[Text]" custT="1"/>
      <dgm:spPr/>
      <dgm:t>
        <a:bodyPr rtlCol="0"/>
        <a:lstStyle/>
        <a:p>
          <a:pPr rtl="0">
            <a:lnSpc>
              <a:spcPct val="100000"/>
            </a:lnSpc>
            <a:spcAft>
              <a:spcPts val="0"/>
            </a:spcAft>
          </a:pPr>
          <a:r>
            <a:rPr lang="es-ES" sz="1600" b="1" kern="1200" noProof="0">
              <a:latin typeface="Arial" panose="020B0604020202020204" pitchFamily="34" charset="0"/>
              <a:ea typeface="+mn-ea"/>
              <a:cs typeface="Arial" panose="020B0604020202020204" pitchFamily="34" charset="0"/>
            </a:rPr>
            <a:t>2015</a:t>
          </a:r>
        </a:p>
        <a:p>
          <a:pPr rtl="0">
            <a:lnSpc>
              <a:spcPct val="100000"/>
            </a:lnSpc>
            <a:spcAft>
              <a:spcPts val="0"/>
            </a:spcAft>
          </a:pPr>
          <a:r>
            <a:rPr lang="es-ES" sz="1600" b="0" kern="1200" noProof="0" err="1">
              <a:latin typeface="Arial" panose="020B0604020202020204" pitchFamily="34" charset="0"/>
              <a:ea typeface="+mn-ea"/>
              <a:cs typeface="Arial" panose="020B0604020202020204" pitchFamily="34" charset="0"/>
            </a:rPr>
            <a:t>Acordo de </a:t>
          </a:r>
          <a:r>
            <a:rPr lang="es-ES" sz="1600" b="0" kern="1200" noProof="0">
              <a:latin typeface="Arial" panose="020B0604020202020204" pitchFamily="34" charset="0"/>
              <a:ea typeface="+mn-ea"/>
              <a:cs typeface="Arial" panose="020B0604020202020204" pitchFamily="34" charset="0"/>
            </a:rPr>
            <a:t>Paris</a:t>
          </a:r>
        </a:p>
        <a:p>
          <a:pPr rtl="0">
            <a:lnSpc>
              <a:spcPct val="100000"/>
            </a:lnSpc>
            <a:spcAft>
              <a:spcPts val="0"/>
            </a:spcAft>
          </a:pPr>
          <a:r>
            <a:rPr lang="es-ES" sz="1600" b="0" kern="1200" noProof="0">
              <a:latin typeface="Arial" panose="020B0604020202020204" pitchFamily="34" charset="0"/>
              <a:ea typeface="+mn-ea"/>
              <a:cs typeface="Arial" panose="020B0604020202020204" pitchFamily="34" charset="0"/>
            </a:rPr>
            <a:t>Paris (França)</a:t>
          </a:r>
        </a:p>
      </dgm:t>
    </dgm:pt>
    <dgm:pt modelId="{862AAE39-3AAD-40E3-BA20-90187BD73242}" type="parTrans" cxnId="{53239C96-427C-420B-95DC-546F3B30ED65}">
      <dgm:prSet/>
      <dgm:spPr/>
      <dgm:t>
        <a:bodyPr rtlCol="0"/>
        <a:lstStyle/>
        <a:p>
          <a:pPr rtl="0"/>
          <a:endParaRPr lang="es-ES" sz="2400" noProof="0"/>
        </a:p>
      </dgm:t>
    </dgm:pt>
    <dgm:pt modelId="{9B090D9D-470E-46E2-AABB-0368A52481AA}" type="sibTrans" cxnId="{53239C96-427C-420B-95DC-546F3B30ED65}">
      <dgm:prSet/>
      <dgm:spPr/>
      <dgm:t>
        <a:bodyPr rtlCol="0"/>
        <a:lstStyle/>
        <a:p>
          <a:pPr rtl="0"/>
          <a:endParaRPr lang="es-ES" sz="2400" noProof="0"/>
        </a:p>
      </dgm:t>
    </dgm:pt>
    <dgm:pt modelId="{4A6BB192-9983-4F48-BBC5-6E384EED7EC5}">
      <dgm:prSet phldrT="[Text]" custT="1"/>
      <dgm:spPr/>
      <dgm:t>
        <a:bodyPr lIns="108000" tIns="432000" rIns="288000" rtlCol="0" anchor="t" anchorCtr="0"/>
        <a:lstStyle/>
        <a:p>
          <a:pPr rtl="0">
            <a:lnSpc>
              <a:spcPts val="1500"/>
            </a:lnSpc>
          </a:pPr>
          <a:r>
            <a:rPr lang="en-US" sz="1800"/>
            <a:t>147 partes responderam a este convite comunicando, dentro de seus INDCs, seus planos de redução de emissões e adaptação à mudança climática através de uma variedade de metas e ações.</a:t>
          </a:r>
          <a:endParaRPr lang="es-ES" sz="1800" noProof="0"/>
        </a:p>
      </dgm:t>
    </dgm:pt>
    <dgm:pt modelId="{230A6E4A-6CED-4DC0-AEFE-6859FE07B658}" type="parTrans" cxnId="{E3115EEA-DE9C-4F06-B8B3-BEB263D5F2B1}">
      <dgm:prSet/>
      <dgm:spPr/>
      <dgm:t>
        <a:bodyPr rtlCol="0"/>
        <a:lstStyle/>
        <a:p>
          <a:pPr rtl="0"/>
          <a:endParaRPr lang="es-ES" sz="2400" noProof="0"/>
        </a:p>
      </dgm:t>
    </dgm:pt>
    <dgm:pt modelId="{0B568EC2-5D2A-4B00-8047-B7832F245B44}" type="sibTrans" cxnId="{E3115EEA-DE9C-4F06-B8B3-BEB263D5F2B1}">
      <dgm:prSet/>
      <dgm:spPr/>
      <dgm:t>
        <a:bodyPr rtlCol="0"/>
        <a:lstStyle/>
        <a:p>
          <a:pPr rtl="0"/>
          <a:endParaRPr lang="es-ES" sz="2400" noProof="0"/>
        </a:p>
      </dgm:t>
    </dgm:pt>
    <dgm:pt modelId="{D07AD3FD-84FF-467E-9693-752776549C61}">
      <dgm:prSet phldrT="[Text]" custT="1"/>
      <dgm:spPr/>
      <dgm:t>
        <a:bodyPr rtlCol="0"/>
        <a:lstStyle/>
        <a:p>
          <a:pPr rtl="0">
            <a:lnSpc>
              <a:spcPct val="100000"/>
            </a:lnSpc>
            <a:spcAft>
              <a:spcPts val="0"/>
            </a:spcAft>
          </a:pPr>
          <a:r>
            <a:rPr lang="es-ES" sz="1600" b="1" kern="1200" noProof="0">
              <a:latin typeface="Arial" panose="020B0604020202020204" pitchFamily="34" charset="0"/>
              <a:ea typeface="+mn-ea"/>
              <a:cs typeface="Arial" panose="020B0604020202020204" pitchFamily="34" charset="0"/>
            </a:rPr>
            <a:t>2013</a:t>
          </a:r>
        </a:p>
        <a:p>
          <a:pPr rtl="0">
            <a:lnSpc>
              <a:spcPct val="100000"/>
            </a:lnSpc>
            <a:spcAft>
              <a:spcPts val="0"/>
            </a:spcAft>
          </a:pPr>
          <a:r>
            <a:rPr lang="es-ES" sz="1600" kern="1200" noProof="0">
              <a:latin typeface="Arial" panose="020B0604020202020204" pitchFamily="34" charset="0"/>
              <a:ea typeface="+mn-ea"/>
              <a:cs typeface="Arial" panose="020B0604020202020204" pitchFamily="34" charset="0"/>
            </a:rPr>
            <a:t>COP 19</a:t>
          </a:r>
        </a:p>
        <a:p>
          <a:pPr rtl="0">
            <a:lnSpc>
              <a:spcPct val="100000"/>
            </a:lnSpc>
            <a:spcAft>
              <a:spcPts val="0"/>
            </a:spcAft>
          </a:pPr>
          <a:r>
            <a:rPr lang="es-ES" sz="1600" kern="1200" noProof="0" err="1">
              <a:latin typeface="Arial" panose="020B0604020202020204" pitchFamily="34" charset="0"/>
              <a:ea typeface="+mn-ea"/>
              <a:cs typeface="Arial" panose="020B0604020202020204" pitchFamily="34" charset="0"/>
            </a:rPr>
            <a:t>Varsóvia </a:t>
          </a:r>
          <a:r>
            <a:rPr lang="es-ES" sz="1600" kern="1200" noProof="0">
              <a:latin typeface="Arial" panose="020B0604020202020204" pitchFamily="34" charset="0"/>
              <a:ea typeface="+mn-ea"/>
              <a:cs typeface="Arial" panose="020B0604020202020204" pitchFamily="34" charset="0"/>
            </a:rPr>
            <a:t>(</a:t>
          </a:r>
          <a:r>
            <a:rPr lang="es-ES" sz="1600" kern="1200" noProof="0" err="1">
              <a:latin typeface="Arial" panose="020B0604020202020204" pitchFamily="34" charset="0"/>
              <a:ea typeface="+mn-ea"/>
              <a:cs typeface="Arial" panose="020B0604020202020204" pitchFamily="34" charset="0"/>
            </a:rPr>
            <a:t>Polônia</a:t>
          </a:r>
          <a:r>
            <a:rPr lang="es-ES" sz="1600" b="1" kern="1200" noProof="0">
              <a:effectLst>
                <a:outerShdw blurRad="50800" dist="38100" dir="2700000" algn="tl" rotWithShape="0">
                  <a:schemeClr val="tx1">
                    <a:alpha val="50000"/>
                  </a:schemeClr>
                </a:outerShdw>
              </a:effectLst>
              <a:latin typeface="Arial" panose="020B0604020202020204" pitchFamily="34" charset="0"/>
              <a:cs typeface="Arial" panose="020B0604020202020204" pitchFamily="34" charset="0"/>
            </a:rPr>
            <a:t>)</a:t>
          </a:r>
        </a:p>
      </dgm:t>
    </dgm:pt>
    <dgm:pt modelId="{A8C9B7A9-BC2A-4753-B7F0-F2E361D95520}" type="sibTrans" cxnId="{55492768-9A5E-4F74-AC7C-959C5C24EFD3}">
      <dgm:prSet/>
      <dgm:spPr/>
      <dgm:t>
        <a:bodyPr rtlCol="0"/>
        <a:lstStyle/>
        <a:p>
          <a:pPr rtl="0"/>
          <a:endParaRPr lang="es-ES" sz="2400" noProof="0"/>
        </a:p>
      </dgm:t>
    </dgm:pt>
    <dgm:pt modelId="{7B691773-F524-4FAD-A272-BDF0B0C4370A}" type="parTrans" cxnId="{55492768-9A5E-4F74-AC7C-959C5C24EFD3}">
      <dgm:prSet/>
      <dgm:spPr/>
      <dgm:t>
        <a:bodyPr rtlCol="0"/>
        <a:lstStyle/>
        <a:p>
          <a:pPr rtl="0"/>
          <a:endParaRPr lang="es-ES" sz="2400" noProof="0"/>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3">
        <dgm:presLayoutVars>
          <dgm:chMax val="0"/>
          <dgm:chPref val="0"/>
        </dgm:presLayoutVars>
      </dgm:prSet>
      <dgm:spPr/>
    </dgm:pt>
    <dgm:pt modelId="{CA3A6A4E-2D39-41D2-A6B1-B590D0C452D2}" type="pres">
      <dgm:prSet presAssocID="{AACEAFD5-63CF-4AFC-B46F-BE086C5D447C}" presName="parTx" presStyleLbl="alignNode1" presStyleIdx="0" presStyleCnt="3">
        <dgm:presLayoutVars>
          <dgm:chMax val="0"/>
          <dgm:chPref val="0"/>
          <dgm:bulletEnabled val="1"/>
        </dgm:presLayoutVars>
      </dgm:prSet>
      <dgm:spPr/>
    </dgm:pt>
    <dgm:pt modelId="{810D7AA7-A541-4507-BE7F-36CCF210089F}" type="pres">
      <dgm:prSet presAssocID="{AACEAFD5-63CF-4AFC-B46F-BE086C5D447C}" presName="desTx" presStyleLbl="revTx" presStyleIdx="0" presStyleCnt="3">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3">
        <dgm:presLayoutVars>
          <dgm:chMax val="0"/>
          <dgm:chPref val="0"/>
        </dgm:presLayoutVars>
      </dgm:prSet>
      <dgm:spPr/>
    </dgm:pt>
    <dgm:pt modelId="{6C46E586-0364-4C52-98F9-74A7ACD803D1}" type="pres">
      <dgm:prSet presAssocID="{D07AD3FD-84FF-467E-9693-752776549C61}" presName="parTx" presStyleLbl="alignNode1" presStyleIdx="1" presStyleCnt="3" custLinFactNeighborX="436" custLinFactNeighborY="1154">
        <dgm:presLayoutVars>
          <dgm:chMax val="0"/>
          <dgm:chPref val="0"/>
          <dgm:bulletEnabled val="1"/>
        </dgm:presLayoutVars>
      </dgm:prSet>
      <dgm:spPr/>
    </dgm:pt>
    <dgm:pt modelId="{5E07F9E4-149C-4A89-848F-4ABDD305F0C5}" type="pres">
      <dgm:prSet presAssocID="{D07AD3FD-84FF-467E-9693-752776549C61}" presName="desTx" presStyleLbl="revTx" presStyleIdx="1" presStyleCnt="3">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3">
        <dgm:presLayoutVars>
          <dgm:chMax val="0"/>
          <dgm:chPref val="0"/>
        </dgm:presLayoutVars>
      </dgm:prSet>
      <dgm:spPr/>
    </dgm:pt>
    <dgm:pt modelId="{7A0B5EFC-88FB-4ED5-994F-D5F6584C2293}" type="pres">
      <dgm:prSet presAssocID="{D71FC021-6A65-44D1-95B9-0E6C89079866}" presName="parTx" presStyleLbl="alignNode1" presStyleIdx="2" presStyleCnt="3">
        <dgm:presLayoutVars>
          <dgm:chMax val="0"/>
          <dgm:chPref val="0"/>
          <dgm:bulletEnabled val="1"/>
        </dgm:presLayoutVars>
      </dgm:prSet>
      <dgm:spPr/>
    </dgm:pt>
    <dgm:pt modelId="{FD7B29F2-0D66-4B4B-BC8A-82DA23575305}" type="pres">
      <dgm:prSet presAssocID="{D71FC021-6A65-44D1-95B9-0E6C89079866}" presName="desTx" presStyleLbl="revTx" presStyleIdx="2" presStyleCnt="3">
        <dgm:presLayoutVars>
          <dgm:chMax val="0"/>
          <dgm:chPref val="0"/>
          <dgm:bulletEnabled val="1"/>
        </dgm:presLayoutVars>
      </dgm:prSet>
      <dgm:spPr/>
    </dgm:pt>
    <dgm:pt modelId="{BABAA172-7B81-4C6B-BCF2-4572322515C5}" type="pres">
      <dgm:prSet presAssocID="{D71FC021-6A65-44D1-95B9-0E6C89079866}"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0FE8B9-2188-4E7B-8C6C-8737B07DD270}"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s-ES"/>
        </a:p>
      </dgm:t>
    </dgm:pt>
    <dgm:pt modelId="{E29148F8-00D7-4EB1-BEE0-E9487EB4610C}">
      <dgm:prSet phldrT="[Text]" custT="1"/>
      <dgm:spPr/>
      <dgm:t>
        <a:bodyPr/>
        <a:lstStyle/>
        <a:p>
          <a:r>
            <a:rPr lang="en-US" sz="1800"/>
            <a:t>Devem refletir as </a:t>
          </a:r>
          <a:r>
            <a:rPr lang="en-US" sz="1800" b="1"/>
            <a:t>medidas </a:t>
          </a:r>
          <a:r>
            <a:rPr lang="en-US" sz="1800"/>
            <a:t>que os países tomarão a </a:t>
          </a:r>
          <a:r>
            <a:rPr lang="en-US" sz="1800" b="1"/>
            <a:t>curto e médio prazo </a:t>
          </a:r>
          <a:r>
            <a:rPr lang="en-US" sz="1800"/>
            <a:t>para reduzir as emissões nacionais e aumentar a resiliência</a:t>
          </a:r>
          <a:endParaRPr lang="es-ES" sz="1800"/>
        </a:p>
      </dgm:t>
    </dgm:pt>
    <dgm:pt modelId="{5E1D16B8-9A36-4E7B-AB27-E3A75BA82348}" type="parTrans" cxnId="{364CFC23-6193-4CAE-BA4D-90E260C0658C}">
      <dgm:prSet/>
      <dgm:spPr/>
      <dgm:t>
        <a:bodyPr/>
        <a:lstStyle/>
        <a:p>
          <a:endParaRPr lang="es-ES" sz="1400"/>
        </a:p>
      </dgm:t>
    </dgm:pt>
    <dgm:pt modelId="{98C6BCE1-6BDC-4816-AA92-70E20A20979B}" type="sibTrans" cxnId="{364CFC23-6193-4CAE-BA4D-90E260C0658C}">
      <dgm:prSet/>
      <dgm:spPr/>
      <dgm:t>
        <a:bodyPr/>
        <a:lstStyle/>
        <a:p>
          <a:endParaRPr lang="es-ES" sz="1400"/>
        </a:p>
      </dgm:t>
    </dgm:pt>
    <dgm:pt modelId="{290C8175-9DA4-4AC8-AB51-BDCEE8D87CF2}">
      <dgm:prSet phldrT="[Text]" custT="1"/>
      <dgm:spPr/>
      <dgm:t>
        <a:bodyPr/>
        <a:lstStyle/>
        <a:p>
          <a:r>
            <a:rPr lang="en-US" sz="1800"/>
            <a:t>Idealmente, devem ser </a:t>
          </a:r>
          <a:r>
            <a:rPr lang="en-US" sz="1800" b="1"/>
            <a:t>totalmente integrados </a:t>
          </a:r>
          <a:r>
            <a:rPr lang="en-US" sz="1800"/>
            <a:t>nas </a:t>
          </a:r>
          <a:r>
            <a:rPr lang="en-US" sz="1800" b="1"/>
            <a:t>políticas e planos de </a:t>
          </a:r>
          <a:r>
            <a:rPr lang="en-US" sz="1800"/>
            <a:t>um país</a:t>
          </a:r>
          <a:endParaRPr lang="es-ES" sz="1800" b="1"/>
        </a:p>
      </dgm:t>
    </dgm:pt>
    <dgm:pt modelId="{AFD9C8E9-5C47-49FC-9A23-981E7A6AEF89}" type="parTrans" cxnId="{D2BC6A3D-1069-435B-B394-CEFB10FEF48E}">
      <dgm:prSet/>
      <dgm:spPr/>
      <dgm:t>
        <a:bodyPr/>
        <a:lstStyle/>
        <a:p>
          <a:endParaRPr lang="es-ES" sz="1400"/>
        </a:p>
      </dgm:t>
    </dgm:pt>
    <dgm:pt modelId="{42681F51-0E15-4F2D-8514-FF29D739BB34}" type="sibTrans" cxnId="{D2BC6A3D-1069-435B-B394-CEFB10FEF48E}">
      <dgm:prSet/>
      <dgm:spPr/>
      <dgm:t>
        <a:bodyPr/>
        <a:lstStyle/>
        <a:p>
          <a:endParaRPr lang="es-ES" sz="1400"/>
        </a:p>
      </dgm:t>
    </dgm:pt>
    <dgm:pt modelId="{1CEE58CF-CE89-41E6-81C9-F8152C701176}">
      <dgm:prSet phldrT="[Text]" custT="1"/>
      <dgm:spPr/>
      <dgm:t>
        <a:bodyPr/>
        <a:lstStyle/>
        <a:p>
          <a:r>
            <a:rPr lang="en-US" sz="1800"/>
            <a:t>As partes devem considerar a visão consagrada em sua própria </a:t>
          </a:r>
          <a:r>
            <a:rPr lang="en-US" sz="1800" b="1"/>
            <a:t>estratégia de longo prazo</a:t>
          </a:r>
          <a:r>
            <a:rPr lang="en-US" sz="1800"/>
            <a:t>, caso tenham uma, bem como os resultados do </a:t>
          </a:r>
          <a:r>
            <a:rPr lang="en-US" sz="1800" err="1"/>
            <a:t>estoque global* </a:t>
          </a:r>
          <a:r>
            <a:rPr lang="en-US" sz="1800"/>
            <a:t>no âmbito da AP</a:t>
          </a:r>
          <a:endParaRPr lang="es-ES" sz="1800"/>
        </a:p>
      </dgm:t>
    </dgm:pt>
    <dgm:pt modelId="{6382A7D4-D6FF-4944-8118-C91834EAFEDE}" type="parTrans" cxnId="{23C2DAE5-BD9F-45F1-A617-AB52EA3F1EAB}">
      <dgm:prSet/>
      <dgm:spPr/>
      <dgm:t>
        <a:bodyPr/>
        <a:lstStyle/>
        <a:p>
          <a:endParaRPr lang="es-ES" sz="1400"/>
        </a:p>
      </dgm:t>
    </dgm:pt>
    <dgm:pt modelId="{3D48246D-28F7-4115-909E-B1003C0AF0AB}" type="sibTrans" cxnId="{23C2DAE5-BD9F-45F1-A617-AB52EA3F1EAB}">
      <dgm:prSet/>
      <dgm:spPr/>
      <dgm:t>
        <a:bodyPr/>
        <a:lstStyle/>
        <a:p>
          <a:endParaRPr lang="es-ES" sz="1400"/>
        </a:p>
      </dgm:t>
    </dgm:pt>
    <dgm:pt modelId="{222D5750-DF9F-4825-B672-521DCA3A0D55}" type="pres">
      <dgm:prSet presAssocID="{C70FE8B9-2188-4E7B-8C6C-8737B07DD270}" presName="diagram" presStyleCnt="0">
        <dgm:presLayoutVars>
          <dgm:dir/>
          <dgm:resizeHandles val="exact"/>
        </dgm:presLayoutVars>
      </dgm:prSet>
      <dgm:spPr/>
    </dgm:pt>
    <dgm:pt modelId="{6C312080-07CE-41A6-95FC-932607C50086}" type="pres">
      <dgm:prSet presAssocID="{E29148F8-00D7-4EB1-BEE0-E9487EB4610C}" presName="node" presStyleLbl="node1" presStyleIdx="0" presStyleCnt="3">
        <dgm:presLayoutVars>
          <dgm:bulletEnabled val="1"/>
        </dgm:presLayoutVars>
      </dgm:prSet>
      <dgm:spPr/>
    </dgm:pt>
    <dgm:pt modelId="{76197C29-A90E-42EF-967A-55551741CF80}" type="pres">
      <dgm:prSet presAssocID="{98C6BCE1-6BDC-4816-AA92-70E20A20979B}" presName="sibTrans" presStyleCnt="0"/>
      <dgm:spPr/>
    </dgm:pt>
    <dgm:pt modelId="{CDDEABE9-F07D-4E89-A88A-A3B59A8F9B56}" type="pres">
      <dgm:prSet presAssocID="{290C8175-9DA4-4AC8-AB51-BDCEE8D87CF2}" presName="node" presStyleLbl="node1" presStyleIdx="1" presStyleCnt="3">
        <dgm:presLayoutVars>
          <dgm:bulletEnabled val="1"/>
        </dgm:presLayoutVars>
      </dgm:prSet>
      <dgm:spPr/>
    </dgm:pt>
    <dgm:pt modelId="{38E86ACC-4087-4643-8DE9-B83050395363}" type="pres">
      <dgm:prSet presAssocID="{42681F51-0E15-4F2D-8514-FF29D739BB34}" presName="sibTrans" presStyleCnt="0"/>
      <dgm:spPr/>
    </dgm:pt>
    <dgm:pt modelId="{F1E26984-6B04-4920-92D2-BEA10EFD90D3}" type="pres">
      <dgm:prSet presAssocID="{1CEE58CF-CE89-41E6-81C9-F8152C701176}" presName="node" presStyleLbl="node1" presStyleIdx="2" presStyleCnt="3">
        <dgm:presLayoutVars>
          <dgm:bulletEnabled val="1"/>
        </dgm:presLayoutVars>
      </dgm:prSet>
      <dgm:spPr/>
    </dgm:pt>
  </dgm:ptLst>
  <dgm:cxnLst>
    <dgm:cxn modelId="{364CFC23-6193-4CAE-BA4D-90E260C0658C}" srcId="{C70FE8B9-2188-4E7B-8C6C-8737B07DD270}" destId="{E29148F8-00D7-4EB1-BEE0-E9487EB4610C}" srcOrd="0" destOrd="0" parTransId="{5E1D16B8-9A36-4E7B-AB27-E3A75BA82348}" sibTransId="{98C6BCE1-6BDC-4816-AA92-70E20A20979B}"/>
    <dgm:cxn modelId="{D2BC6A3D-1069-435B-B394-CEFB10FEF48E}" srcId="{C70FE8B9-2188-4E7B-8C6C-8737B07DD270}" destId="{290C8175-9DA4-4AC8-AB51-BDCEE8D87CF2}" srcOrd="1" destOrd="0" parTransId="{AFD9C8E9-5C47-49FC-9A23-981E7A6AEF89}" sibTransId="{42681F51-0E15-4F2D-8514-FF29D739BB34}"/>
    <dgm:cxn modelId="{AD292B61-5B47-460F-8CAD-A63D7B7B004E}" type="presOf" srcId="{290C8175-9DA4-4AC8-AB51-BDCEE8D87CF2}" destId="{CDDEABE9-F07D-4E89-A88A-A3B59A8F9B56}" srcOrd="0" destOrd="0" presId="urn:microsoft.com/office/officeart/2005/8/layout/default"/>
    <dgm:cxn modelId="{39CE069C-B996-4F54-9E31-D1955C2A0095}" type="presOf" srcId="{E29148F8-00D7-4EB1-BEE0-E9487EB4610C}" destId="{6C312080-07CE-41A6-95FC-932607C50086}" srcOrd="0" destOrd="0" presId="urn:microsoft.com/office/officeart/2005/8/layout/default"/>
    <dgm:cxn modelId="{3B65ECC2-1141-4DA0-A59E-2724C2DC9674}" type="presOf" srcId="{C70FE8B9-2188-4E7B-8C6C-8737B07DD270}" destId="{222D5750-DF9F-4825-B672-521DCA3A0D55}" srcOrd="0" destOrd="0" presId="urn:microsoft.com/office/officeart/2005/8/layout/default"/>
    <dgm:cxn modelId="{48788BCB-E45D-4369-8749-D4B9E0C02CA3}" type="presOf" srcId="{1CEE58CF-CE89-41E6-81C9-F8152C701176}" destId="{F1E26984-6B04-4920-92D2-BEA10EFD90D3}" srcOrd="0" destOrd="0" presId="urn:microsoft.com/office/officeart/2005/8/layout/default"/>
    <dgm:cxn modelId="{23C2DAE5-BD9F-45F1-A617-AB52EA3F1EAB}" srcId="{C70FE8B9-2188-4E7B-8C6C-8737B07DD270}" destId="{1CEE58CF-CE89-41E6-81C9-F8152C701176}" srcOrd="2" destOrd="0" parTransId="{6382A7D4-D6FF-4944-8118-C91834EAFEDE}" sibTransId="{3D48246D-28F7-4115-909E-B1003C0AF0AB}"/>
    <dgm:cxn modelId="{FA3FB3A9-6C6C-43B3-B150-B630DEE83BC3}" type="presParOf" srcId="{222D5750-DF9F-4825-B672-521DCA3A0D55}" destId="{6C312080-07CE-41A6-95FC-932607C50086}" srcOrd="0" destOrd="0" presId="urn:microsoft.com/office/officeart/2005/8/layout/default"/>
    <dgm:cxn modelId="{A16F0D6C-295D-4652-9CB9-9FD7F2D86A9D}" type="presParOf" srcId="{222D5750-DF9F-4825-B672-521DCA3A0D55}" destId="{76197C29-A90E-42EF-967A-55551741CF80}" srcOrd="1" destOrd="0" presId="urn:microsoft.com/office/officeart/2005/8/layout/default"/>
    <dgm:cxn modelId="{1695FA8C-4008-4407-A7F6-4B2430BF1511}" type="presParOf" srcId="{222D5750-DF9F-4825-B672-521DCA3A0D55}" destId="{CDDEABE9-F07D-4E89-A88A-A3B59A8F9B56}" srcOrd="2" destOrd="0" presId="urn:microsoft.com/office/officeart/2005/8/layout/default"/>
    <dgm:cxn modelId="{A5AFB85B-A2B4-4595-8179-7A70DE00EF07}" type="presParOf" srcId="{222D5750-DF9F-4825-B672-521DCA3A0D55}" destId="{38E86ACC-4087-4643-8DE9-B83050395363}" srcOrd="3" destOrd="0" presId="urn:microsoft.com/office/officeart/2005/8/layout/default"/>
    <dgm:cxn modelId="{7633FDF4-15BE-4E55-8043-FF13C899D876}" type="presParOf" srcId="{222D5750-DF9F-4825-B672-521DCA3A0D55}" destId="{F1E26984-6B04-4920-92D2-BEA10EFD90D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3_4" csCatId="accent3" phldr="1"/>
      <dgm:spPr/>
      <dgm:t>
        <a:bodyPr/>
        <a:lstStyle/>
        <a:p>
          <a:endParaRPr lang="en-US"/>
        </a:p>
      </dgm:t>
    </dgm:pt>
    <dgm:pt modelId="{AACEAFD5-63CF-4AFC-B46F-BE086C5D447C}">
      <dgm:prSet phldrT="[Text]" custT="1"/>
      <dgm:spPr>
        <a:solidFill>
          <a:schemeClr val="accent6">
            <a:lumMod val="50000"/>
          </a:schemeClr>
        </a:solidFill>
      </dgm:spPr>
      <dgm:t>
        <a:bodyPr/>
        <a:lstStyle/>
        <a:p>
          <a:r>
            <a:rPr lang="en-US" sz="2400" b="1">
              <a:effectLst>
                <a:outerShdw blurRad="50800" dist="38100" dir="2700000" algn="tl" rotWithShape="0">
                  <a:schemeClr val="tx1">
                    <a:alpha val="50000"/>
                  </a:schemeClr>
                </a:outerShdw>
              </a:effectLst>
              <a:latin typeface="+mn-lt"/>
            </a:rPr>
            <a:t>Em 2018</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r>
            <a:rPr lang="en-US" sz="1400">
              <a:effectLst/>
              <a:latin typeface="+mn-lt"/>
              <a:ea typeface="Roboto Lt"/>
              <a:cs typeface="Roboto Lt"/>
            </a:rPr>
            <a:t>A UNFCCC convocou o </a:t>
          </a:r>
          <a:r>
            <a:rPr lang="en-US" sz="1400" b="1">
              <a:effectLst/>
              <a:latin typeface="+mn-lt"/>
              <a:ea typeface="Roboto Lt"/>
              <a:cs typeface="Roboto Lt"/>
            </a:rPr>
            <a:t>Diálogo </a:t>
          </a:r>
          <a:r>
            <a:rPr lang="en-US" sz="1400" b="1" err="1">
              <a:effectLst/>
              <a:latin typeface="+mn-lt"/>
              <a:ea typeface="Roboto Lt"/>
              <a:cs typeface="Roboto Lt"/>
            </a:rPr>
            <a:t>Talanoa</a:t>
          </a:r>
          <a:r>
            <a:rPr lang="en-US" sz="1400">
              <a:effectLst/>
              <a:latin typeface="+mn-lt"/>
              <a:ea typeface="Roboto Lt"/>
              <a:cs typeface="Roboto Lt"/>
            </a:rPr>
            <a:t>, para fazer um balanço dos esforços coletivos em direção ao objetivo de longo prazo do acordo e informar sobre os próximos CNDs, previstos para 2020</a:t>
          </a:r>
          <a:endParaRPr lang="en-US" sz="1400">
            <a:latin typeface="+mn-lt"/>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r>
            <a:rPr lang="en-US" sz="1400" kern="1200">
              <a:effectLst/>
              <a:latin typeface="+mn-lt"/>
              <a:ea typeface="Roboto Lt"/>
              <a:cs typeface="Roboto Lt"/>
            </a:rPr>
            <a:t>Os partidos foram convidados a </a:t>
          </a:r>
          <a:r>
            <a:rPr lang="en-US" sz="1400" b="1" kern="1200">
              <a:effectLst/>
              <a:latin typeface="+mn-lt"/>
              <a:ea typeface="Roboto Lt"/>
              <a:cs typeface="Roboto Lt"/>
            </a:rPr>
            <a:t>comunicar até 2020 um novo CND </a:t>
          </a:r>
          <a:r>
            <a:rPr lang="en-US" sz="1400" kern="1200">
              <a:effectLst/>
              <a:latin typeface="+mn-lt"/>
              <a:ea typeface="Roboto Lt"/>
              <a:cs typeface="Roboto Lt"/>
            </a:rPr>
            <a:t>(se seu primeiro CND terminar em 2025) ou </a:t>
          </a:r>
          <a:r>
            <a:rPr lang="en-US" sz="1400" b="1" kern="1200">
              <a:effectLst/>
              <a:latin typeface="+mn-lt"/>
              <a:ea typeface="Roboto Lt"/>
              <a:cs typeface="Roboto Lt"/>
            </a:rPr>
            <a:t>um atualizado </a:t>
          </a:r>
          <a:r>
            <a:rPr lang="en-US" sz="1400" kern="1200">
              <a:effectLst/>
              <a:latin typeface="+mn-lt"/>
              <a:ea typeface="Roboto Lt"/>
              <a:cs typeface="Roboto Lt"/>
            </a:rPr>
            <a:t>(se seu primeiro CND terminar em 2030). Eles continuarão a fazer isso a cada cinco anos.</a:t>
          </a:r>
        </a:p>
        <a:p>
          <a:pPr>
            <a:lnSpc>
              <a:spcPts val="1500"/>
            </a:lnSpc>
          </a:pPr>
          <a:endParaRPr lang="en-US" sz="1400" kern="1200">
            <a:effectLst/>
            <a:latin typeface="+mn-lt"/>
            <a:ea typeface="Roboto Lt"/>
            <a:cs typeface="Roboto Lt"/>
          </a:endParaRPr>
        </a:p>
        <a:p>
          <a:pPr>
            <a:lnSpc>
              <a:spcPts val="1500"/>
            </a:lnSpc>
          </a:pPr>
          <a:endParaRPr lang="en-US" sz="1400" kern="1200">
            <a:effectLst/>
            <a:latin typeface="+mn-lt"/>
            <a:ea typeface="Roboto Lt"/>
            <a:cs typeface="Roboto Lt"/>
          </a:endParaRPr>
        </a:p>
        <a:p>
          <a:pPr>
            <a:lnSpc>
              <a:spcPts val="1500"/>
            </a:lnSpc>
          </a:pPr>
          <a:endParaRPr lang="en-US" sz="1400" kern="1200">
            <a:effectLst/>
            <a:latin typeface="+mn-lt"/>
            <a:ea typeface="Roboto Lt"/>
            <a:cs typeface="Roboto Lt"/>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custT="1"/>
      <dgm:spPr>
        <a:solidFill>
          <a:schemeClr val="accent6">
            <a:lumMod val="60000"/>
            <a:lumOff val="40000"/>
          </a:schemeClr>
        </a:solidFill>
      </dgm:spPr>
      <dgm:t>
        <a:bodyPr/>
        <a:lstStyle/>
        <a:p>
          <a:r>
            <a:rPr lang="en-US" sz="2400" b="1">
              <a:effectLst>
                <a:outerShdw blurRad="50800" dist="38100" dir="2700000" algn="tl" rotWithShape="0">
                  <a:schemeClr val="tx1">
                    <a:alpha val="50000"/>
                  </a:schemeClr>
                </a:outerShdw>
              </a:effectLst>
              <a:latin typeface="+mn-lt"/>
            </a:rPr>
            <a:t>Em 2023</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400" kern="1200">
              <a:effectLst/>
              <a:latin typeface="+mn-lt"/>
              <a:ea typeface="Roboto Lt"/>
              <a:cs typeface="Roboto Lt"/>
            </a:rPr>
            <a:t>Um </a:t>
          </a:r>
          <a:r>
            <a:rPr lang="en-US" sz="1400" b="1" kern="1200" err="1">
              <a:effectLst/>
              <a:latin typeface="+mn-lt"/>
              <a:ea typeface="Roboto Lt"/>
              <a:cs typeface="Roboto Lt"/>
            </a:rPr>
            <a:t>inventário </a:t>
          </a:r>
          <a:r>
            <a:rPr lang="en-US" sz="1400" b="1" kern="1200">
              <a:effectLst/>
              <a:latin typeface="+mn-lt"/>
              <a:ea typeface="Roboto Lt"/>
              <a:cs typeface="Roboto Lt"/>
            </a:rPr>
            <a:t>global </a:t>
          </a:r>
          <a:r>
            <a:rPr lang="en-US" sz="1400" kern="1200">
              <a:effectLst/>
              <a:latin typeface="+mn-lt"/>
              <a:ea typeface="Roboto Lt"/>
              <a:cs typeface="Roboto Lt"/>
            </a:rPr>
            <a:t>deverá ocorrer, com uma etapa preparatória começando em 2021, avaliando o progresso coletivo em direção ao cumprimento do acordo.</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custT="1"/>
      <dgm:spPr>
        <a:solidFill>
          <a:schemeClr val="accent6">
            <a:lumMod val="75000"/>
          </a:schemeClr>
        </a:solidFill>
      </dgm:spPr>
      <dgm:t>
        <a:bodyPr/>
        <a:lstStyle/>
        <a:p>
          <a:r>
            <a:rPr lang="en-US" sz="2400" b="1">
              <a:effectLst>
                <a:outerShdw blurRad="50800" dist="38100" dir="2700000" algn="tl" rotWithShape="0">
                  <a:schemeClr val="tx1">
                    <a:alpha val="50000"/>
                  </a:schemeClr>
                </a:outerShdw>
              </a:effectLst>
              <a:latin typeface="+mn-lt"/>
            </a:rPr>
            <a:t>Em 2020</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custT="1"/>
      <dgm:spPr>
        <a:solidFill>
          <a:schemeClr val="accent6">
            <a:lumMod val="40000"/>
            <a:lumOff val="60000"/>
          </a:schemeClr>
        </a:solidFill>
      </dgm:spPr>
      <dgm:t>
        <a:bodyPr/>
        <a:lstStyle/>
        <a:p>
          <a:r>
            <a:rPr lang="en-US" sz="2400" b="1">
              <a:effectLst>
                <a:outerShdw blurRad="50800" dist="38100" dir="2700000" algn="tl" rotWithShape="0">
                  <a:schemeClr val="tx1">
                    <a:alpha val="50000"/>
                  </a:schemeClr>
                </a:outerShdw>
              </a:effectLst>
              <a:latin typeface="+mn-lt"/>
            </a:rPr>
            <a:t>Em 2024</a:t>
          </a:r>
          <a:endParaRPr lang="ru-RU" sz="2400" b="1">
            <a:effectLst>
              <a:outerShdw blurRad="50800" dist="38100" dir="2700000" algn="tl" rotWithShape="0">
                <a:schemeClr val="tx1">
                  <a:alpha val="50000"/>
                </a:schemeClr>
              </a:outerShdw>
            </a:effectLst>
            <a:latin typeface="+mn-lt"/>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400" kern="1200">
              <a:effectLst/>
              <a:latin typeface="+mn-lt"/>
              <a:ea typeface="Roboto Lt"/>
              <a:cs typeface="Roboto Lt"/>
            </a:rPr>
            <a:t>A </a:t>
          </a:r>
          <a:r>
            <a:rPr lang="en-US" sz="1400" b="1" kern="1200">
              <a:effectLst/>
              <a:latin typeface="+mn-lt"/>
              <a:ea typeface="Roboto Lt"/>
              <a:cs typeface="Roboto Lt"/>
            </a:rPr>
            <a:t>estrutura de transparência reforçada </a:t>
          </a:r>
          <a:r>
            <a:rPr lang="en-US" sz="1400" kern="1200">
              <a:effectLst/>
              <a:latin typeface="+mn-lt"/>
              <a:ea typeface="Roboto Lt"/>
              <a:cs typeface="Roboto Lt"/>
            </a:rPr>
            <a:t>entrará em plena fase de implementação, o mais tardar até dezembro de 2024, quando os primeiros relatórios bienais de transparência forem apresentados.</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dgm:pt>
    <dgm:pt modelId="{CA3A6A4E-2D39-41D2-A6B1-B590D0C452D2}" type="pres">
      <dgm:prSet presAssocID="{AACEAFD5-63CF-4AFC-B46F-BE086C5D447C}" presName="parTx" presStyleLbl="alignNode1" presStyleIdx="0" presStyleCnt="4" custLinFactNeighborX="-1332" custLinFactNeighborY="-1452">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dgm:pt>
    <dgm:pt modelId="{6C46E586-0364-4C52-98F9-74A7ACD803D1}" type="pres">
      <dgm:prSet presAssocID="{D07AD3FD-84FF-467E-9693-752776549C61}" presName="parTx" presStyleLbl="alignNode1" presStyleIdx="1" presStyleCnt="4" custLinFactNeighborY="-1613">
        <dgm:presLayoutVars>
          <dgm:chMax val="0"/>
          <dgm:chPref val="0"/>
          <dgm:bulletEnabled val="1"/>
        </dgm:presLayoutVars>
      </dgm:prSet>
      <dgm:spPr/>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4">
        <dgm:presLayoutVars>
          <dgm:chMax val="0"/>
          <dgm:chPref val="0"/>
        </dgm:presLayoutVars>
      </dgm:prSet>
      <dgm:spPr/>
    </dgm:pt>
    <dgm:pt modelId="{B8046455-4EBB-40A8-838B-B584850A8B8E}" type="pres">
      <dgm:prSet presAssocID="{32CCB050-072A-41BF-BE1B-388CF53E5629}" presName="parTx" presStyleLbl="alignNode1" presStyleIdx="3" presStyleCnt="4">
        <dgm:presLayoutVars>
          <dgm:chMax val="0"/>
          <dgm:chPref val="0"/>
          <dgm:bulletEnabled val="1"/>
        </dgm:presLayoutVars>
      </dgm:prSet>
      <dgm:spPr/>
    </dgm:pt>
    <dgm:pt modelId="{1D84544C-5924-422B-9546-A86AE4927E4C}" type="pres">
      <dgm:prSet presAssocID="{32CCB050-072A-41BF-BE1B-388CF53E5629}" presName="desTx" presStyleLbl="revTx" presStyleIdx="3" presStyleCnt="4">
        <dgm:presLayoutVars>
          <dgm:chMax val="0"/>
          <dgm:chPref val="0"/>
          <dgm:bulletEnabled val="1"/>
        </dgm:presLayoutVars>
      </dgm:prSet>
      <dgm:spPr/>
    </dgm:pt>
    <dgm:pt modelId="{ED05E404-1B63-4FC9-A7B8-277860DEBCD0}" type="pres">
      <dgm:prSet presAssocID="{32CCB050-072A-41BF-BE1B-388CF53E5629}"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38313B-05CC-42A4-A6FD-C1EE411EE7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BE1049D-1936-4E46-ACCA-75910D09AD97}">
      <dgm:prSet/>
      <dgm:spPr/>
      <dgm:t>
        <a:bodyPr/>
        <a:lstStyle/>
        <a:p>
          <a:r>
            <a:rPr lang="en-GB" b="1">
              <a:solidFill>
                <a:schemeClr val="accent2">
                  <a:lumMod val="60000"/>
                  <a:lumOff val="40000"/>
                </a:schemeClr>
              </a:solidFill>
            </a:rPr>
            <a:t>Os países selecionados fizeram referência específica à igualdade de gênero em seu CND atualizado e implementaram ações no terreno:</a:t>
          </a:r>
          <a:endParaRPr lang="en-US">
            <a:solidFill>
              <a:schemeClr val="accent2">
                <a:lumMod val="60000"/>
                <a:lumOff val="40000"/>
              </a:schemeClr>
            </a:solidFill>
          </a:endParaRPr>
        </a:p>
      </dgm:t>
    </dgm:pt>
    <dgm:pt modelId="{AA0B31CF-0C62-4D6A-AA44-48D9A18CE284}" type="parTrans" cxnId="{9E38E15D-9D37-4B39-AD32-C115EFCD9396}">
      <dgm:prSet/>
      <dgm:spPr/>
      <dgm:t>
        <a:bodyPr/>
        <a:lstStyle/>
        <a:p>
          <a:endParaRPr lang="en-US"/>
        </a:p>
      </dgm:t>
    </dgm:pt>
    <dgm:pt modelId="{4D8762E9-23AA-488D-B120-0AD4D7C86D80}" type="sibTrans" cxnId="{9E38E15D-9D37-4B39-AD32-C115EFCD9396}">
      <dgm:prSet/>
      <dgm:spPr/>
      <dgm:t>
        <a:bodyPr/>
        <a:lstStyle/>
        <a:p>
          <a:endParaRPr lang="en-US"/>
        </a:p>
      </dgm:t>
    </dgm:pt>
    <dgm:pt modelId="{0F9834B2-3B54-4943-A4C6-761D3BEE3668}">
      <dgm:prSet/>
      <dgm:spPr/>
      <dgm:t>
        <a:bodyPr/>
        <a:lstStyle/>
        <a:p>
          <a:r>
            <a:rPr lang="en-GB"/>
            <a:t>Os países têm apoiado fortes </a:t>
          </a:r>
          <a:r>
            <a:rPr lang="en-GB" b="1"/>
            <a:t>mecanismos de coordenação </a:t>
          </a:r>
          <a:r>
            <a:rPr lang="en-GB"/>
            <a:t>através da ligação dos ministérios de mudanças climáticas e instituições de gênero e fortalecido a capacidade institucional de ambos. </a:t>
          </a:r>
          <a:endParaRPr lang="en-US"/>
        </a:p>
      </dgm:t>
    </dgm:pt>
    <dgm:pt modelId="{DD2512B3-9346-4E3E-907B-03FE1D680A4D}" type="parTrans" cxnId="{BE8A3AFC-8BDC-48E6-8B1A-D28E167834FF}">
      <dgm:prSet/>
      <dgm:spPr/>
      <dgm:t>
        <a:bodyPr/>
        <a:lstStyle/>
        <a:p>
          <a:endParaRPr lang="en-US"/>
        </a:p>
      </dgm:t>
    </dgm:pt>
    <dgm:pt modelId="{339D2F05-CF41-4E37-8B81-2288DD65EF1B}" type="sibTrans" cxnId="{BE8A3AFC-8BDC-48E6-8B1A-D28E167834FF}">
      <dgm:prSet/>
      <dgm:spPr/>
      <dgm:t>
        <a:bodyPr/>
        <a:lstStyle/>
        <a:p>
          <a:endParaRPr lang="en-US"/>
        </a:p>
      </dgm:t>
    </dgm:pt>
    <dgm:pt modelId="{AC6E1849-9D66-4BC7-94B0-83DD853B90C5}">
      <dgm:prSet/>
      <dgm:spPr/>
      <dgm:t>
        <a:bodyPr/>
        <a:lstStyle/>
        <a:p>
          <a:r>
            <a:rPr lang="en-GB"/>
            <a:t>Os países têm liderado </a:t>
          </a:r>
          <a:r>
            <a:rPr lang="en-GB" b="1"/>
            <a:t>consultas </a:t>
          </a:r>
          <a:r>
            <a:rPr lang="en-GB"/>
            <a:t>com múltiplos interessados e com a adesão política para definir o clima central e as considerações de gênero em seus NDCS.</a:t>
          </a:r>
          <a:endParaRPr lang="en-US"/>
        </a:p>
      </dgm:t>
    </dgm:pt>
    <dgm:pt modelId="{D9A2493C-B4EF-427B-840E-E97134A5A13C}" type="parTrans" cxnId="{29C1A655-AB85-44A2-87D3-8AFB943ABF47}">
      <dgm:prSet/>
      <dgm:spPr/>
      <dgm:t>
        <a:bodyPr/>
        <a:lstStyle/>
        <a:p>
          <a:endParaRPr lang="en-US"/>
        </a:p>
      </dgm:t>
    </dgm:pt>
    <dgm:pt modelId="{876D6D3B-7E2E-4E85-BB56-D1841903D3A8}" type="sibTrans" cxnId="{29C1A655-AB85-44A2-87D3-8AFB943ABF47}">
      <dgm:prSet/>
      <dgm:spPr/>
      <dgm:t>
        <a:bodyPr/>
        <a:lstStyle/>
        <a:p>
          <a:endParaRPr lang="en-US"/>
        </a:p>
      </dgm:t>
    </dgm:pt>
    <dgm:pt modelId="{60BE59D4-CA53-40B3-B592-8CE1D9181B8B}">
      <dgm:prSet/>
      <dgm:spPr/>
      <dgm:t>
        <a:bodyPr/>
        <a:lstStyle/>
        <a:p>
          <a:r>
            <a:rPr lang="en-GB"/>
            <a:t>Os países têm realizado </a:t>
          </a:r>
          <a:r>
            <a:rPr lang="en-GB" b="1"/>
            <a:t>análises de gênero </a:t>
          </a:r>
          <a:r>
            <a:rPr lang="en-GB"/>
            <a:t>para identificar lacunas de capacidade e prioridades de planejamento. </a:t>
          </a:r>
          <a:endParaRPr lang="en-US"/>
        </a:p>
      </dgm:t>
    </dgm:pt>
    <dgm:pt modelId="{655F3BF7-D30A-4ECD-A2C2-E1D869632B9A}" type="parTrans" cxnId="{0C239093-9C12-4D9B-B399-88A140E7018E}">
      <dgm:prSet/>
      <dgm:spPr/>
      <dgm:t>
        <a:bodyPr/>
        <a:lstStyle/>
        <a:p>
          <a:endParaRPr lang="en-US"/>
        </a:p>
      </dgm:t>
    </dgm:pt>
    <dgm:pt modelId="{B802E294-ECD4-45B7-BAF4-F56765A53591}" type="sibTrans" cxnId="{0C239093-9C12-4D9B-B399-88A140E7018E}">
      <dgm:prSet/>
      <dgm:spPr/>
      <dgm:t>
        <a:bodyPr/>
        <a:lstStyle/>
        <a:p>
          <a:endParaRPr lang="en-US"/>
        </a:p>
      </dgm:t>
    </dgm:pt>
    <dgm:pt modelId="{EC8250DE-DDE5-4009-9B89-CBE30D80B58E}" type="pres">
      <dgm:prSet presAssocID="{F338313B-05CC-42A4-A6FD-C1EE411EE7A7}" presName="linear" presStyleCnt="0">
        <dgm:presLayoutVars>
          <dgm:animLvl val="lvl"/>
          <dgm:resizeHandles val="exact"/>
        </dgm:presLayoutVars>
      </dgm:prSet>
      <dgm:spPr/>
    </dgm:pt>
    <dgm:pt modelId="{02FDC154-46E7-4EC1-A305-2491D807C93F}" type="pres">
      <dgm:prSet presAssocID="{EBE1049D-1936-4E46-ACCA-75910D09AD97}" presName="parentText" presStyleLbl="node1" presStyleIdx="0" presStyleCnt="4">
        <dgm:presLayoutVars>
          <dgm:chMax val="0"/>
          <dgm:bulletEnabled val="1"/>
        </dgm:presLayoutVars>
      </dgm:prSet>
      <dgm:spPr/>
    </dgm:pt>
    <dgm:pt modelId="{5BF95E72-E4FA-4E73-AB21-34330872A888}" type="pres">
      <dgm:prSet presAssocID="{4D8762E9-23AA-488D-B120-0AD4D7C86D80}" presName="spacer" presStyleCnt="0"/>
      <dgm:spPr/>
    </dgm:pt>
    <dgm:pt modelId="{9538FF05-7AD7-46DF-B083-5C24A5FCEE93}" type="pres">
      <dgm:prSet presAssocID="{0F9834B2-3B54-4943-A4C6-761D3BEE3668}" presName="parentText" presStyleLbl="node1" presStyleIdx="1" presStyleCnt="4">
        <dgm:presLayoutVars>
          <dgm:chMax val="0"/>
          <dgm:bulletEnabled val="1"/>
        </dgm:presLayoutVars>
      </dgm:prSet>
      <dgm:spPr/>
    </dgm:pt>
    <dgm:pt modelId="{7D271C61-D4E2-4329-B314-5F80242354BD}" type="pres">
      <dgm:prSet presAssocID="{339D2F05-CF41-4E37-8B81-2288DD65EF1B}" presName="spacer" presStyleCnt="0"/>
      <dgm:spPr/>
    </dgm:pt>
    <dgm:pt modelId="{E5378519-1D3F-4FC0-BA8A-59547031142D}" type="pres">
      <dgm:prSet presAssocID="{AC6E1849-9D66-4BC7-94B0-83DD853B90C5}" presName="parentText" presStyleLbl="node1" presStyleIdx="2" presStyleCnt="4">
        <dgm:presLayoutVars>
          <dgm:chMax val="0"/>
          <dgm:bulletEnabled val="1"/>
        </dgm:presLayoutVars>
      </dgm:prSet>
      <dgm:spPr/>
    </dgm:pt>
    <dgm:pt modelId="{9F5F2B52-ACC1-4327-9493-95D4B8D13133}" type="pres">
      <dgm:prSet presAssocID="{876D6D3B-7E2E-4E85-BB56-D1841903D3A8}" presName="spacer" presStyleCnt="0"/>
      <dgm:spPr/>
    </dgm:pt>
    <dgm:pt modelId="{7A580CF0-920E-4201-909E-24DF8564CF31}" type="pres">
      <dgm:prSet presAssocID="{60BE59D4-CA53-40B3-B592-8CE1D9181B8B}" presName="parentText" presStyleLbl="node1" presStyleIdx="3" presStyleCnt="4">
        <dgm:presLayoutVars>
          <dgm:chMax val="0"/>
          <dgm:bulletEnabled val="1"/>
        </dgm:presLayoutVars>
      </dgm:prSet>
      <dgm:spPr/>
    </dgm:pt>
  </dgm:ptLst>
  <dgm:cxnLst>
    <dgm:cxn modelId="{E0782101-CA93-4E54-9C68-76EFB4F050EF}" type="presOf" srcId="{60BE59D4-CA53-40B3-B592-8CE1D9181B8B}" destId="{7A580CF0-920E-4201-909E-24DF8564CF31}" srcOrd="0" destOrd="0" presId="urn:microsoft.com/office/officeart/2005/8/layout/vList2"/>
    <dgm:cxn modelId="{9E38E15D-9D37-4B39-AD32-C115EFCD9396}" srcId="{F338313B-05CC-42A4-A6FD-C1EE411EE7A7}" destId="{EBE1049D-1936-4E46-ACCA-75910D09AD97}" srcOrd="0" destOrd="0" parTransId="{AA0B31CF-0C62-4D6A-AA44-48D9A18CE284}" sibTransId="{4D8762E9-23AA-488D-B120-0AD4D7C86D80}"/>
    <dgm:cxn modelId="{A0DACA5F-5B3D-422B-8208-91FE0A4FE968}" type="presOf" srcId="{AC6E1849-9D66-4BC7-94B0-83DD853B90C5}" destId="{E5378519-1D3F-4FC0-BA8A-59547031142D}" srcOrd="0" destOrd="0" presId="urn:microsoft.com/office/officeart/2005/8/layout/vList2"/>
    <dgm:cxn modelId="{29C1A655-AB85-44A2-87D3-8AFB943ABF47}" srcId="{F338313B-05CC-42A4-A6FD-C1EE411EE7A7}" destId="{AC6E1849-9D66-4BC7-94B0-83DD853B90C5}" srcOrd="2" destOrd="0" parTransId="{D9A2493C-B4EF-427B-840E-E97134A5A13C}" sibTransId="{876D6D3B-7E2E-4E85-BB56-D1841903D3A8}"/>
    <dgm:cxn modelId="{2D904E76-472B-4DD2-8A02-A794BDB597D2}" type="presOf" srcId="{F338313B-05CC-42A4-A6FD-C1EE411EE7A7}" destId="{EC8250DE-DDE5-4009-9B89-CBE30D80B58E}" srcOrd="0" destOrd="0" presId="urn:microsoft.com/office/officeart/2005/8/layout/vList2"/>
    <dgm:cxn modelId="{0C239093-9C12-4D9B-B399-88A140E7018E}" srcId="{F338313B-05CC-42A4-A6FD-C1EE411EE7A7}" destId="{60BE59D4-CA53-40B3-B592-8CE1D9181B8B}" srcOrd="3" destOrd="0" parTransId="{655F3BF7-D30A-4ECD-A2C2-E1D869632B9A}" sibTransId="{B802E294-ECD4-45B7-BAF4-F56765A53591}"/>
    <dgm:cxn modelId="{3CBBCBB6-D982-429A-AC61-CD5F904E9050}" type="presOf" srcId="{0F9834B2-3B54-4943-A4C6-761D3BEE3668}" destId="{9538FF05-7AD7-46DF-B083-5C24A5FCEE93}" srcOrd="0" destOrd="0" presId="urn:microsoft.com/office/officeart/2005/8/layout/vList2"/>
    <dgm:cxn modelId="{BE8A3AFC-8BDC-48E6-8B1A-D28E167834FF}" srcId="{F338313B-05CC-42A4-A6FD-C1EE411EE7A7}" destId="{0F9834B2-3B54-4943-A4C6-761D3BEE3668}" srcOrd="1" destOrd="0" parTransId="{DD2512B3-9346-4E3E-907B-03FE1D680A4D}" sibTransId="{339D2F05-CF41-4E37-8B81-2288DD65EF1B}"/>
    <dgm:cxn modelId="{140189FD-D481-4A0F-98BA-BAADF17DA33C}" type="presOf" srcId="{EBE1049D-1936-4E46-ACCA-75910D09AD97}" destId="{02FDC154-46E7-4EC1-A305-2491D807C93F}" srcOrd="0" destOrd="0" presId="urn:microsoft.com/office/officeart/2005/8/layout/vList2"/>
    <dgm:cxn modelId="{7DD4A65B-BF5B-4366-8AF5-C3F55357EC8F}" type="presParOf" srcId="{EC8250DE-DDE5-4009-9B89-CBE30D80B58E}" destId="{02FDC154-46E7-4EC1-A305-2491D807C93F}" srcOrd="0" destOrd="0" presId="urn:microsoft.com/office/officeart/2005/8/layout/vList2"/>
    <dgm:cxn modelId="{97148875-7817-4D3F-ABD6-16BFD4D23486}" type="presParOf" srcId="{EC8250DE-DDE5-4009-9B89-CBE30D80B58E}" destId="{5BF95E72-E4FA-4E73-AB21-34330872A888}" srcOrd="1" destOrd="0" presId="urn:microsoft.com/office/officeart/2005/8/layout/vList2"/>
    <dgm:cxn modelId="{C9E455EC-874F-45C1-83AB-FFE7B563A63C}" type="presParOf" srcId="{EC8250DE-DDE5-4009-9B89-CBE30D80B58E}" destId="{9538FF05-7AD7-46DF-B083-5C24A5FCEE93}" srcOrd="2" destOrd="0" presId="urn:microsoft.com/office/officeart/2005/8/layout/vList2"/>
    <dgm:cxn modelId="{19A56A64-1060-47FB-94E6-D228015CEFBA}" type="presParOf" srcId="{EC8250DE-DDE5-4009-9B89-CBE30D80B58E}" destId="{7D271C61-D4E2-4329-B314-5F80242354BD}" srcOrd="3" destOrd="0" presId="urn:microsoft.com/office/officeart/2005/8/layout/vList2"/>
    <dgm:cxn modelId="{4C2C7C5A-F331-4C13-8E16-1E1EFCB08B8C}" type="presParOf" srcId="{EC8250DE-DDE5-4009-9B89-CBE30D80B58E}" destId="{E5378519-1D3F-4FC0-BA8A-59547031142D}" srcOrd="4" destOrd="0" presId="urn:microsoft.com/office/officeart/2005/8/layout/vList2"/>
    <dgm:cxn modelId="{AFCD0864-600F-46CA-9E2D-6FDD256A686D}" type="presParOf" srcId="{EC8250DE-DDE5-4009-9B89-CBE30D80B58E}" destId="{9F5F2B52-ACC1-4327-9493-95D4B8D13133}" srcOrd="5" destOrd="0" presId="urn:microsoft.com/office/officeart/2005/8/layout/vList2"/>
    <dgm:cxn modelId="{369E3D51-2957-4AC2-B54E-2D0EFDD69F3D}" type="presParOf" srcId="{EC8250DE-DDE5-4009-9B89-CBE30D80B58E}" destId="{7A580CF0-920E-4201-909E-24DF8564CF3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63AB59-A962-4B8B-8C77-473B6F50DCB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F42730-AC61-4C3A-BFF5-8B561C3DD7FC}">
      <dgm:prSet/>
      <dgm:spPr/>
      <dgm:t>
        <a:bodyPr/>
        <a:lstStyle/>
        <a:p>
          <a:r>
            <a:rPr lang="en-GB" b="1">
              <a:solidFill>
                <a:schemeClr val="accent2">
                  <a:lumMod val="60000"/>
                  <a:lumOff val="40000"/>
                </a:schemeClr>
              </a:solidFill>
            </a:rPr>
            <a:t>Os países selecionados fizeram referências e compromissos específicos com os Povos Indígenas em seu CND atualizado e implementaram ações no terreno:</a:t>
          </a:r>
          <a:endParaRPr lang="en-US">
            <a:solidFill>
              <a:schemeClr val="accent2">
                <a:lumMod val="60000"/>
                <a:lumOff val="40000"/>
              </a:schemeClr>
            </a:solidFill>
          </a:endParaRPr>
        </a:p>
      </dgm:t>
    </dgm:pt>
    <dgm:pt modelId="{4F0AE35C-124A-4C6C-A452-28E7CFEA0776}" type="parTrans" cxnId="{6951A37B-93F2-4104-A0A8-E2C83EAD3380}">
      <dgm:prSet/>
      <dgm:spPr/>
      <dgm:t>
        <a:bodyPr/>
        <a:lstStyle/>
        <a:p>
          <a:endParaRPr lang="en-US"/>
        </a:p>
      </dgm:t>
    </dgm:pt>
    <dgm:pt modelId="{E103488E-BA02-4279-ADB0-0D27E72EA17A}" type="sibTrans" cxnId="{6951A37B-93F2-4104-A0A8-E2C83EAD3380}">
      <dgm:prSet/>
      <dgm:spPr/>
      <dgm:t>
        <a:bodyPr/>
        <a:lstStyle/>
        <a:p>
          <a:endParaRPr lang="en-US"/>
        </a:p>
      </dgm:t>
    </dgm:pt>
    <dgm:pt modelId="{6DFCF420-9290-4BDF-9A51-C6633B8753B4}">
      <dgm:prSet/>
      <dgm:spPr/>
      <dgm:t>
        <a:bodyPr/>
        <a:lstStyle/>
        <a:p>
          <a:pPr rtl="0"/>
          <a:r>
            <a:rPr lang="en-GB" b="1"/>
            <a:t>Os países </a:t>
          </a:r>
          <a:r>
            <a:rPr lang="en-GB"/>
            <a:t>desenvolveram </a:t>
          </a:r>
          <a:r>
            <a:rPr lang="en-GB" b="1"/>
            <a:t>estratégias de financiamento ou planos de investimento </a:t>
          </a:r>
          <a:r>
            <a:rPr lang="en-GB" b="1">
              <a:latin typeface="Arial" panose="020B0604020202020204"/>
            </a:rPr>
            <a:t>que incluem </a:t>
          </a:r>
          <a:r>
            <a:rPr lang="en-GB" b="0">
              <a:latin typeface="Arial" panose="020B0604020202020204"/>
            </a:rPr>
            <a:t>aspectos de gênero e </a:t>
          </a:r>
          <a:r>
            <a:rPr lang="en-GB"/>
            <a:t>fortalecem o acesso ao financiamento, inclusive para os povos indígenas</a:t>
          </a:r>
          <a:endParaRPr lang="en-US"/>
        </a:p>
      </dgm:t>
    </dgm:pt>
    <dgm:pt modelId="{B81C343B-0213-490D-B0AB-B68B2A142F9D}" type="parTrans" cxnId="{9D05F0ED-8474-4ABD-A32A-101335A5E10E}">
      <dgm:prSet/>
      <dgm:spPr/>
      <dgm:t>
        <a:bodyPr/>
        <a:lstStyle/>
        <a:p>
          <a:endParaRPr lang="en-US"/>
        </a:p>
      </dgm:t>
    </dgm:pt>
    <dgm:pt modelId="{9B58F3A7-3BF3-4221-82DE-D5AE13B8A998}" type="sibTrans" cxnId="{9D05F0ED-8474-4ABD-A32A-101335A5E10E}">
      <dgm:prSet/>
      <dgm:spPr/>
      <dgm:t>
        <a:bodyPr/>
        <a:lstStyle/>
        <a:p>
          <a:endParaRPr lang="en-US"/>
        </a:p>
      </dgm:t>
    </dgm:pt>
    <dgm:pt modelId="{5534E3E8-0708-4D6F-BC29-9F424552C99A}">
      <dgm:prSet/>
      <dgm:spPr/>
      <dgm:t>
        <a:bodyPr/>
        <a:lstStyle/>
        <a:p>
          <a:r>
            <a:rPr lang="en-GB"/>
            <a:t>Os países desenvolveram </a:t>
          </a:r>
          <a:r>
            <a:rPr lang="en-GB" b="1"/>
            <a:t>planos de ação de gênero e clima para identificar oportunidades específicas de gênero, inclusive para os povos indígenas</a:t>
          </a:r>
          <a:endParaRPr lang="en-US"/>
        </a:p>
      </dgm:t>
    </dgm:pt>
    <dgm:pt modelId="{0EDFDE3F-C295-445B-816D-DBD6FE0F54C7}" type="parTrans" cxnId="{4B7AB46D-81A8-4730-8318-88F667A8E041}">
      <dgm:prSet/>
      <dgm:spPr/>
      <dgm:t>
        <a:bodyPr/>
        <a:lstStyle/>
        <a:p>
          <a:endParaRPr lang="en-US"/>
        </a:p>
      </dgm:t>
    </dgm:pt>
    <dgm:pt modelId="{ADA84739-8587-4029-8344-EF77C78A96D0}" type="sibTrans" cxnId="{4B7AB46D-81A8-4730-8318-88F667A8E041}">
      <dgm:prSet/>
      <dgm:spPr/>
      <dgm:t>
        <a:bodyPr/>
        <a:lstStyle/>
        <a:p>
          <a:endParaRPr lang="en-US"/>
        </a:p>
      </dgm:t>
    </dgm:pt>
    <dgm:pt modelId="{55B9F382-097A-4452-9DAD-E933E17B995C}">
      <dgm:prSet/>
      <dgm:spPr/>
      <dgm:t>
        <a:bodyPr/>
        <a:lstStyle/>
        <a:p>
          <a:r>
            <a:rPr lang="en-GB"/>
            <a:t>Os países têm incentivado a </a:t>
          </a:r>
          <a:r>
            <a:rPr lang="en-GB" b="1"/>
            <a:t>participação significativa </a:t>
          </a:r>
          <a:r>
            <a:rPr lang="en-GB"/>
            <a:t>dos povos indígenas na implementação de ações climáticas através da liderança de consultas com múltiplas partes interessadas</a:t>
          </a:r>
          <a:endParaRPr lang="en-DE"/>
        </a:p>
      </dgm:t>
    </dgm:pt>
    <dgm:pt modelId="{7779A4A7-5A1E-45FE-8A43-7D735382EEA4}" type="parTrans" cxnId="{17C92F4F-7956-48BE-BA23-036C093C97FB}">
      <dgm:prSet/>
      <dgm:spPr/>
      <dgm:t>
        <a:bodyPr/>
        <a:lstStyle/>
        <a:p>
          <a:endParaRPr lang="en-DE"/>
        </a:p>
      </dgm:t>
    </dgm:pt>
    <dgm:pt modelId="{43F1995C-C412-4B83-813B-B2B20564AFF6}" type="sibTrans" cxnId="{17C92F4F-7956-48BE-BA23-036C093C97FB}">
      <dgm:prSet/>
      <dgm:spPr/>
      <dgm:t>
        <a:bodyPr/>
        <a:lstStyle/>
        <a:p>
          <a:endParaRPr lang="en-DE"/>
        </a:p>
      </dgm:t>
    </dgm:pt>
    <dgm:pt modelId="{8F710749-B1CA-4F10-A397-6F9B37E26AC1}" type="pres">
      <dgm:prSet presAssocID="{C563AB59-A962-4B8B-8C77-473B6F50DCB3}" presName="linear" presStyleCnt="0">
        <dgm:presLayoutVars>
          <dgm:animLvl val="lvl"/>
          <dgm:resizeHandles val="exact"/>
        </dgm:presLayoutVars>
      </dgm:prSet>
      <dgm:spPr/>
    </dgm:pt>
    <dgm:pt modelId="{E1011D6E-1FF0-4579-9D4B-452F67CEC85C}" type="pres">
      <dgm:prSet presAssocID="{55F42730-AC61-4C3A-BFF5-8B561C3DD7FC}" presName="parentText" presStyleLbl="node1" presStyleIdx="0" presStyleCnt="4">
        <dgm:presLayoutVars>
          <dgm:chMax val="0"/>
          <dgm:bulletEnabled val="1"/>
        </dgm:presLayoutVars>
      </dgm:prSet>
      <dgm:spPr/>
    </dgm:pt>
    <dgm:pt modelId="{6241192F-5C8A-4CC3-9825-EAF6B17BF22E}" type="pres">
      <dgm:prSet presAssocID="{E103488E-BA02-4279-ADB0-0D27E72EA17A}" presName="spacer" presStyleCnt="0"/>
      <dgm:spPr/>
    </dgm:pt>
    <dgm:pt modelId="{C4A4402B-4EF0-43F2-899B-4B385E607AC3}" type="pres">
      <dgm:prSet presAssocID="{55B9F382-097A-4452-9DAD-E933E17B995C}" presName="parentText" presStyleLbl="node1" presStyleIdx="1" presStyleCnt="4">
        <dgm:presLayoutVars>
          <dgm:chMax val="0"/>
          <dgm:bulletEnabled val="1"/>
        </dgm:presLayoutVars>
      </dgm:prSet>
      <dgm:spPr/>
    </dgm:pt>
    <dgm:pt modelId="{DF8BCF70-050A-41EC-B7F3-DE24C2C10B02}" type="pres">
      <dgm:prSet presAssocID="{43F1995C-C412-4B83-813B-B2B20564AFF6}" presName="spacer" presStyleCnt="0"/>
      <dgm:spPr/>
    </dgm:pt>
    <dgm:pt modelId="{795C2E77-C819-4E7F-9DCB-9767DB57DD0E}" type="pres">
      <dgm:prSet presAssocID="{6DFCF420-9290-4BDF-9A51-C6633B8753B4}" presName="parentText" presStyleLbl="node1" presStyleIdx="2" presStyleCnt="4">
        <dgm:presLayoutVars>
          <dgm:chMax val="0"/>
          <dgm:bulletEnabled val="1"/>
        </dgm:presLayoutVars>
      </dgm:prSet>
      <dgm:spPr/>
    </dgm:pt>
    <dgm:pt modelId="{EF0384B3-133D-4D24-BDD7-9F2AF0C02B57}" type="pres">
      <dgm:prSet presAssocID="{9B58F3A7-3BF3-4221-82DE-D5AE13B8A998}" presName="spacer" presStyleCnt="0"/>
      <dgm:spPr/>
    </dgm:pt>
    <dgm:pt modelId="{D85357FB-9A1E-49EC-8F87-A18AD0A63EDD}" type="pres">
      <dgm:prSet presAssocID="{5534E3E8-0708-4D6F-BC29-9F424552C99A}" presName="parentText" presStyleLbl="node1" presStyleIdx="3" presStyleCnt="4">
        <dgm:presLayoutVars>
          <dgm:chMax val="0"/>
          <dgm:bulletEnabled val="1"/>
        </dgm:presLayoutVars>
      </dgm:prSet>
      <dgm:spPr/>
    </dgm:pt>
  </dgm:ptLst>
  <dgm:cxnLst>
    <dgm:cxn modelId="{4B7AB46D-81A8-4730-8318-88F667A8E041}" srcId="{C563AB59-A962-4B8B-8C77-473B6F50DCB3}" destId="{5534E3E8-0708-4D6F-BC29-9F424552C99A}" srcOrd="3" destOrd="0" parTransId="{0EDFDE3F-C295-445B-816D-DBD6FE0F54C7}" sibTransId="{ADA84739-8587-4029-8344-EF77C78A96D0}"/>
    <dgm:cxn modelId="{17C92F4F-7956-48BE-BA23-036C093C97FB}" srcId="{C563AB59-A962-4B8B-8C77-473B6F50DCB3}" destId="{55B9F382-097A-4452-9DAD-E933E17B995C}" srcOrd="1" destOrd="0" parTransId="{7779A4A7-5A1E-45FE-8A43-7D735382EEA4}" sibTransId="{43F1995C-C412-4B83-813B-B2B20564AFF6}"/>
    <dgm:cxn modelId="{6951A37B-93F2-4104-A0A8-E2C83EAD3380}" srcId="{C563AB59-A962-4B8B-8C77-473B6F50DCB3}" destId="{55F42730-AC61-4C3A-BFF5-8B561C3DD7FC}" srcOrd="0" destOrd="0" parTransId="{4F0AE35C-124A-4C6C-A452-28E7CFEA0776}" sibTransId="{E103488E-BA02-4279-ADB0-0D27E72EA17A}"/>
    <dgm:cxn modelId="{4D1AADA2-4797-4981-86D6-EF81D4D26AF1}" type="presOf" srcId="{5534E3E8-0708-4D6F-BC29-9F424552C99A}" destId="{D85357FB-9A1E-49EC-8F87-A18AD0A63EDD}" srcOrd="0" destOrd="0" presId="urn:microsoft.com/office/officeart/2005/8/layout/vList2"/>
    <dgm:cxn modelId="{F8FC1FBF-578C-49D9-BAD8-D2C1D20D62B0}" type="presOf" srcId="{55B9F382-097A-4452-9DAD-E933E17B995C}" destId="{C4A4402B-4EF0-43F2-899B-4B385E607AC3}" srcOrd="0" destOrd="0" presId="urn:microsoft.com/office/officeart/2005/8/layout/vList2"/>
    <dgm:cxn modelId="{7EA078BF-D7A5-4F63-ACA8-FC3A12E337B4}" type="presOf" srcId="{C563AB59-A962-4B8B-8C77-473B6F50DCB3}" destId="{8F710749-B1CA-4F10-A397-6F9B37E26AC1}" srcOrd="0" destOrd="0" presId="urn:microsoft.com/office/officeart/2005/8/layout/vList2"/>
    <dgm:cxn modelId="{B6E83AC3-15AA-48EC-AEED-B49F30404579}" type="presOf" srcId="{55F42730-AC61-4C3A-BFF5-8B561C3DD7FC}" destId="{E1011D6E-1FF0-4579-9D4B-452F67CEC85C}" srcOrd="0" destOrd="0" presId="urn:microsoft.com/office/officeart/2005/8/layout/vList2"/>
    <dgm:cxn modelId="{9BDE60DB-4399-4600-BE67-8EEF208B0827}" type="presOf" srcId="{6DFCF420-9290-4BDF-9A51-C6633B8753B4}" destId="{795C2E77-C819-4E7F-9DCB-9767DB57DD0E}" srcOrd="0" destOrd="0" presId="urn:microsoft.com/office/officeart/2005/8/layout/vList2"/>
    <dgm:cxn modelId="{9D05F0ED-8474-4ABD-A32A-101335A5E10E}" srcId="{C563AB59-A962-4B8B-8C77-473B6F50DCB3}" destId="{6DFCF420-9290-4BDF-9A51-C6633B8753B4}" srcOrd="2" destOrd="0" parTransId="{B81C343B-0213-490D-B0AB-B68B2A142F9D}" sibTransId="{9B58F3A7-3BF3-4221-82DE-D5AE13B8A998}"/>
    <dgm:cxn modelId="{B9213BC7-17AC-4D9C-B4AC-C3889DA13641}" type="presParOf" srcId="{8F710749-B1CA-4F10-A397-6F9B37E26AC1}" destId="{E1011D6E-1FF0-4579-9D4B-452F67CEC85C}" srcOrd="0" destOrd="0" presId="urn:microsoft.com/office/officeart/2005/8/layout/vList2"/>
    <dgm:cxn modelId="{67B58D11-9FDC-4E06-9F4E-976A9267A6B2}" type="presParOf" srcId="{8F710749-B1CA-4F10-A397-6F9B37E26AC1}" destId="{6241192F-5C8A-4CC3-9825-EAF6B17BF22E}" srcOrd="1" destOrd="0" presId="urn:microsoft.com/office/officeart/2005/8/layout/vList2"/>
    <dgm:cxn modelId="{3D7456DE-D06A-4E7D-9FE3-47C4D35E8706}" type="presParOf" srcId="{8F710749-B1CA-4F10-A397-6F9B37E26AC1}" destId="{C4A4402B-4EF0-43F2-899B-4B385E607AC3}" srcOrd="2" destOrd="0" presId="urn:microsoft.com/office/officeart/2005/8/layout/vList2"/>
    <dgm:cxn modelId="{C48556BC-F12B-41EF-8EAE-E7FFEE569028}" type="presParOf" srcId="{8F710749-B1CA-4F10-A397-6F9B37E26AC1}" destId="{DF8BCF70-050A-41EC-B7F3-DE24C2C10B02}" srcOrd="3" destOrd="0" presId="urn:microsoft.com/office/officeart/2005/8/layout/vList2"/>
    <dgm:cxn modelId="{1D83C09D-FB32-4A21-962A-CE280573DA33}" type="presParOf" srcId="{8F710749-B1CA-4F10-A397-6F9B37E26AC1}" destId="{795C2E77-C819-4E7F-9DCB-9767DB57DD0E}" srcOrd="4" destOrd="0" presId="urn:microsoft.com/office/officeart/2005/8/layout/vList2"/>
    <dgm:cxn modelId="{75BFA015-CBFD-427B-A640-DFAAAC4AD09D}" type="presParOf" srcId="{8F710749-B1CA-4F10-A397-6F9B37E26AC1}" destId="{EF0384B3-133D-4D24-BDD7-9F2AF0C02B57}" srcOrd="5" destOrd="0" presId="urn:microsoft.com/office/officeart/2005/8/layout/vList2"/>
    <dgm:cxn modelId="{2B30F0F2-7C1A-4D11-BA1F-A74B8482DEC9}" type="presParOf" srcId="{8F710749-B1CA-4F10-A397-6F9B37E26AC1}" destId="{D85357FB-9A1E-49EC-8F87-A18AD0A63ED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07FA88-F87D-428E-B7C1-B90D7D6B83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E92BD6-E820-43E3-A6BE-2705A7D8C70D}">
      <dgm:prSet/>
      <dgm:spPr/>
      <dgm:t>
        <a:bodyPr/>
        <a:lstStyle/>
        <a:p>
          <a:pPr rtl="0"/>
          <a:r>
            <a:rPr lang="de-DE"/>
            <a:t>Acesso </a:t>
          </a:r>
          <a:r>
            <a:rPr lang="de-DE" err="1"/>
            <a:t>dos </a:t>
          </a:r>
          <a:r>
            <a:rPr lang="de-DE">
              <a:latin typeface="Arial" panose="020B0604020202020204"/>
            </a:rPr>
            <a:t>PI </a:t>
          </a:r>
          <a:r>
            <a:rPr lang="de-DE" err="1"/>
            <a:t>aos </a:t>
          </a:r>
          <a:r>
            <a:rPr lang="de-DE" b="1" err="1"/>
            <a:t>empregos </a:t>
          </a:r>
          <a:r>
            <a:rPr lang="de-DE" b="1" err="1">
              <a:latin typeface="Arial" panose="020B0604020202020204"/>
            </a:rPr>
            <a:t>verdes </a:t>
          </a:r>
          <a:r>
            <a:rPr lang="de-DE" err="1"/>
            <a:t>integrando a igualdade de gênero </a:t>
          </a:r>
          <a:r>
            <a:rPr lang="de-DE"/>
            <a:t>e a </a:t>
          </a:r>
          <a:r>
            <a:rPr lang="de-DE" err="1"/>
            <a:t>inclusão </a:t>
          </a:r>
          <a:r>
            <a:rPr lang="de-DE"/>
            <a:t>social (Burkina Faso, </a:t>
          </a:r>
          <a:r>
            <a:rPr lang="de-DE" err="1"/>
            <a:t>República </a:t>
          </a:r>
          <a:r>
            <a:rPr lang="de-DE"/>
            <a:t>Centro-Africana)</a:t>
          </a:r>
          <a:endParaRPr lang="en-US"/>
        </a:p>
      </dgm:t>
    </dgm:pt>
    <dgm:pt modelId="{5F2E7C34-A996-414F-A055-81CB50598835}" type="parTrans" cxnId="{BC96A629-4F0E-4FC2-BE49-F87C3A4DE8AF}">
      <dgm:prSet/>
      <dgm:spPr/>
      <dgm:t>
        <a:bodyPr/>
        <a:lstStyle/>
        <a:p>
          <a:endParaRPr lang="en-US"/>
        </a:p>
      </dgm:t>
    </dgm:pt>
    <dgm:pt modelId="{F6F756D6-C0FC-4724-BA0D-91093680B3CD}" type="sibTrans" cxnId="{BC96A629-4F0E-4FC2-BE49-F87C3A4DE8AF}">
      <dgm:prSet/>
      <dgm:spPr/>
      <dgm:t>
        <a:bodyPr/>
        <a:lstStyle/>
        <a:p>
          <a:endParaRPr lang="en-US"/>
        </a:p>
      </dgm:t>
    </dgm:pt>
    <dgm:pt modelId="{8A6DE713-C62F-403B-A0C7-7A66FFE06577}">
      <dgm:prSet/>
      <dgm:spPr/>
      <dgm:t>
        <a:bodyPr/>
        <a:lstStyle/>
        <a:p>
          <a:pPr rtl="0"/>
          <a:r>
            <a:rPr lang="de-DE" b="1"/>
            <a:t>Planos </a:t>
          </a:r>
          <a:r>
            <a:rPr lang="de-DE"/>
            <a:t>Nacionais </a:t>
          </a:r>
          <a:r>
            <a:rPr lang="de-DE" b="1"/>
            <a:t>de Energia e Ação</a:t>
          </a:r>
          <a:r>
            <a:rPr lang="de-DE" err="1"/>
            <a:t>, incluindo </a:t>
          </a:r>
          <a:r>
            <a:rPr lang="de-DE">
              <a:latin typeface="Arial" panose="020B0604020202020204"/>
            </a:rPr>
            <a:t>os IPs </a:t>
          </a:r>
          <a:r>
            <a:rPr lang="de-DE"/>
            <a:t>(Geórgia)</a:t>
          </a:r>
          <a:endParaRPr lang="en-US"/>
        </a:p>
      </dgm:t>
    </dgm:pt>
    <dgm:pt modelId="{A8E6738E-4BBA-48A8-AF5D-0B2C9D8F698D}" type="parTrans" cxnId="{54C6F240-2FF4-493F-B65D-7AAD1D45AABA}">
      <dgm:prSet/>
      <dgm:spPr/>
      <dgm:t>
        <a:bodyPr/>
        <a:lstStyle/>
        <a:p>
          <a:endParaRPr lang="en-US"/>
        </a:p>
      </dgm:t>
    </dgm:pt>
    <dgm:pt modelId="{04EBFA1A-4B54-453F-8EF1-E9C30930BAF4}" type="sibTrans" cxnId="{54C6F240-2FF4-493F-B65D-7AAD1D45AABA}">
      <dgm:prSet/>
      <dgm:spPr/>
      <dgm:t>
        <a:bodyPr/>
        <a:lstStyle/>
        <a:p>
          <a:endParaRPr lang="en-US"/>
        </a:p>
      </dgm:t>
    </dgm:pt>
    <dgm:pt modelId="{537A45F5-FD81-436A-885B-30DDA07DCE85}">
      <dgm:prSet/>
      <dgm:spPr/>
      <dgm:t>
        <a:bodyPr/>
        <a:lstStyle/>
        <a:p>
          <a:r>
            <a:rPr lang="de-DE" err="1"/>
            <a:t>Avaliação das </a:t>
          </a:r>
          <a:r>
            <a:rPr lang="de-DE" b="1" err="1"/>
            <a:t>perdas </a:t>
          </a:r>
          <a:r>
            <a:rPr lang="de-DE" b="1"/>
            <a:t>ambientais </a:t>
          </a:r>
          <a:r>
            <a:rPr lang="de-DE" err="1"/>
            <a:t>com foco </a:t>
          </a:r>
          <a:r>
            <a:rPr lang="de-DE"/>
            <a:t>em </a:t>
          </a:r>
          <a:r>
            <a:rPr lang="de-DE">
              <a:latin typeface="Arial" panose="020B0604020202020204"/>
            </a:rPr>
            <a:t>PI </a:t>
          </a:r>
          <a:r>
            <a:rPr lang="de-DE"/>
            <a:t>(Iraque)</a:t>
          </a:r>
          <a:endParaRPr lang="en-US"/>
        </a:p>
      </dgm:t>
    </dgm:pt>
    <dgm:pt modelId="{1CFB7CA4-4817-4775-9C6C-8A0F2BD88B66}" type="parTrans" cxnId="{B42D86FE-3203-4A69-BA52-5DBD02B45CAD}">
      <dgm:prSet/>
      <dgm:spPr/>
      <dgm:t>
        <a:bodyPr/>
        <a:lstStyle/>
        <a:p>
          <a:endParaRPr lang="en-US"/>
        </a:p>
      </dgm:t>
    </dgm:pt>
    <dgm:pt modelId="{1055C03E-9A86-460D-91B5-C49653166A8C}" type="sibTrans" cxnId="{B42D86FE-3203-4A69-BA52-5DBD02B45CAD}">
      <dgm:prSet/>
      <dgm:spPr/>
      <dgm:t>
        <a:bodyPr/>
        <a:lstStyle/>
        <a:p>
          <a:endParaRPr lang="en-US"/>
        </a:p>
      </dgm:t>
    </dgm:pt>
    <dgm:pt modelId="{06BC20A9-2D6F-4C73-AF57-C151652EB0FE}">
      <dgm:prSet/>
      <dgm:spPr/>
      <dgm:t>
        <a:bodyPr/>
        <a:lstStyle/>
        <a:p>
          <a:r>
            <a:rPr lang="de-DE" b="1"/>
            <a:t>Estratégias de financiamento da </a:t>
          </a:r>
          <a:r>
            <a:rPr lang="de-DE"/>
            <a:t>NDC </a:t>
          </a:r>
          <a:r>
            <a:rPr lang="de-DE" b="1"/>
            <a:t>para o clima</a:t>
          </a:r>
          <a:r>
            <a:rPr lang="de-DE"/>
            <a:t>, incluindo </a:t>
          </a:r>
          <a:r>
            <a:rPr lang="de-DE">
              <a:latin typeface="Arial" panose="020B0604020202020204"/>
            </a:rPr>
            <a:t>os IPs </a:t>
          </a:r>
          <a:r>
            <a:rPr lang="de-DE"/>
            <a:t>(Peru)</a:t>
          </a:r>
          <a:endParaRPr lang="en-US"/>
        </a:p>
      </dgm:t>
    </dgm:pt>
    <dgm:pt modelId="{F5FC7D71-A9B3-4C60-B3FE-C509335C56A3}" type="parTrans" cxnId="{4C994A8B-5090-4BF9-94A2-5D413091A2C6}">
      <dgm:prSet/>
      <dgm:spPr/>
      <dgm:t>
        <a:bodyPr/>
        <a:lstStyle/>
        <a:p>
          <a:endParaRPr lang="en-US"/>
        </a:p>
      </dgm:t>
    </dgm:pt>
    <dgm:pt modelId="{9635A068-E913-4093-A6BE-7738208E081D}" type="sibTrans" cxnId="{4C994A8B-5090-4BF9-94A2-5D413091A2C6}">
      <dgm:prSet/>
      <dgm:spPr/>
      <dgm:t>
        <a:bodyPr/>
        <a:lstStyle/>
        <a:p>
          <a:endParaRPr lang="en-US"/>
        </a:p>
      </dgm:t>
    </dgm:pt>
    <dgm:pt modelId="{4760BB99-16B4-49A3-8BA4-B2673467AA0A}" type="pres">
      <dgm:prSet presAssocID="{5F07FA88-F87D-428E-B7C1-B90D7D6B83B6}" presName="linear" presStyleCnt="0">
        <dgm:presLayoutVars>
          <dgm:animLvl val="lvl"/>
          <dgm:resizeHandles val="exact"/>
        </dgm:presLayoutVars>
      </dgm:prSet>
      <dgm:spPr/>
    </dgm:pt>
    <dgm:pt modelId="{D06F5A67-4B09-4476-97AC-4301B484CD22}" type="pres">
      <dgm:prSet presAssocID="{E2E92BD6-E820-43E3-A6BE-2705A7D8C70D}" presName="parentText" presStyleLbl="node1" presStyleIdx="0" presStyleCnt="4">
        <dgm:presLayoutVars>
          <dgm:chMax val="0"/>
          <dgm:bulletEnabled val="1"/>
        </dgm:presLayoutVars>
      </dgm:prSet>
      <dgm:spPr/>
    </dgm:pt>
    <dgm:pt modelId="{8BD9B751-559E-4100-9647-E4222CC51E64}" type="pres">
      <dgm:prSet presAssocID="{F6F756D6-C0FC-4724-BA0D-91093680B3CD}" presName="spacer" presStyleCnt="0"/>
      <dgm:spPr/>
    </dgm:pt>
    <dgm:pt modelId="{9F016EF2-8962-4971-835B-A38C4205D123}" type="pres">
      <dgm:prSet presAssocID="{8A6DE713-C62F-403B-A0C7-7A66FFE06577}" presName="parentText" presStyleLbl="node1" presStyleIdx="1" presStyleCnt="4">
        <dgm:presLayoutVars>
          <dgm:chMax val="0"/>
          <dgm:bulletEnabled val="1"/>
        </dgm:presLayoutVars>
      </dgm:prSet>
      <dgm:spPr/>
    </dgm:pt>
    <dgm:pt modelId="{9C83A7C0-4E25-4E37-8E4F-F1D5BE0F47BB}" type="pres">
      <dgm:prSet presAssocID="{04EBFA1A-4B54-453F-8EF1-E9C30930BAF4}" presName="spacer" presStyleCnt="0"/>
      <dgm:spPr/>
    </dgm:pt>
    <dgm:pt modelId="{7E567D83-B63D-44B4-8EA1-98EB27060959}" type="pres">
      <dgm:prSet presAssocID="{537A45F5-FD81-436A-885B-30DDA07DCE85}" presName="parentText" presStyleLbl="node1" presStyleIdx="2" presStyleCnt="4">
        <dgm:presLayoutVars>
          <dgm:chMax val="0"/>
          <dgm:bulletEnabled val="1"/>
        </dgm:presLayoutVars>
      </dgm:prSet>
      <dgm:spPr/>
    </dgm:pt>
    <dgm:pt modelId="{53726555-C00D-489D-8FC5-DF0CAD66B61C}" type="pres">
      <dgm:prSet presAssocID="{1055C03E-9A86-460D-91B5-C49653166A8C}" presName="spacer" presStyleCnt="0"/>
      <dgm:spPr/>
    </dgm:pt>
    <dgm:pt modelId="{19A115A4-1140-4474-8CCD-80C6036FFE9D}" type="pres">
      <dgm:prSet presAssocID="{06BC20A9-2D6F-4C73-AF57-C151652EB0FE}" presName="parentText" presStyleLbl="node1" presStyleIdx="3" presStyleCnt="4">
        <dgm:presLayoutVars>
          <dgm:chMax val="0"/>
          <dgm:bulletEnabled val="1"/>
        </dgm:presLayoutVars>
      </dgm:prSet>
      <dgm:spPr/>
    </dgm:pt>
  </dgm:ptLst>
  <dgm:cxnLst>
    <dgm:cxn modelId="{BC96A629-4F0E-4FC2-BE49-F87C3A4DE8AF}" srcId="{5F07FA88-F87D-428E-B7C1-B90D7D6B83B6}" destId="{E2E92BD6-E820-43E3-A6BE-2705A7D8C70D}" srcOrd="0" destOrd="0" parTransId="{5F2E7C34-A996-414F-A055-81CB50598835}" sibTransId="{F6F756D6-C0FC-4724-BA0D-91093680B3CD}"/>
    <dgm:cxn modelId="{54C6F240-2FF4-493F-B65D-7AAD1D45AABA}" srcId="{5F07FA88-F87D-428E-B7C1-B90D7D6B83B6}" destId="{8A6DE713-C62F-403B-A0C7-7A66FFE06577}" srcOrd="1" destOrd="0" parTransId="{A8E6738E-4BBA-48A8-AF5D-0B2C9D8F698D}" sibTransId="{04EBFA1A-4B54-453F-8EF1-E9C30930BAF4}"/>
    <dgm:cxn modelId="{02A48577-070E-4382-8D79-5740DEAE58C5}" type="presOf" srcId="{5F07FA88-F87D-428E-B7C1-B90D7D6B83B6}" destId="{4760BB99-16B4-49A3-8BA4-B2673467AA0A}" srcOrd="0" destOrd="0" presId="urn:microsoft.com/office/officeart/2005/8/layout/vList2"/>
    <dgm:cxn modelId="{4C994A8B-5090-4BF9-94A2-5D413091A2C6}" srcId="{5F07FA88-F87D-428E-B7C1-B90D7D6B83B6}" destId="{06BC20A9-2D6F-4C73-AF57-C151652EB0FE}" srcOrd="3" destOrd="0" parTransId="{F5FC7D71-A9B3-4C60-B3FE-C509335C56A3}" sibTransId="{9635A068-E913-4093-A6BE-7738208E081D}"/>
    <dgm:cxn modelId="{6015E593-DD96-4392-AE8E-1E56C1F2BECA}" type="presOf" srcId="{537A45F5-FD81-436A-885B-30DDA07DCE85}" destId="{7E567D83-B63D-44B4-8EA1-98EB27060959}" srcOrd="0" destOrd="0" presId="urn:microsoft.com/office/officeart/2005/8/layout/vList2"/>
    <dgm:cxn modelId="{FAC599AA-814F-478D-9FFA-76C09A60127C}" type="presOf" srcId="{06BC20A9-2D6F-4C73-AF57-C151652EB0FE}" destId="{19A115A4-1140-4474-8CCD-80C6036FFE9D}" srcOrd="0" destOrd="0" presId="urn:microsoft.com/office/officeart/2005/8/layout/vList2"/>
    <dgm:cxn modelId="{084C51D3-8501-4C68-B9F9-129745D79C06}" type="presOf" srcId="{8A6DE713-C62F-403B-A0C7-7A66FFE06577}" destId="{9F016EF2-8962-4971-835B-A38C4205D123}" srcOrd="0" destOrd="0" presId="urn:microsoft.com/office/officeart/2005/8/layout/vList2"/>
    <dgm:cxn modelId="{515F48D9-C985-46EF-ABBB-25051C66A998}" type="presOf" srcId="{E2E92BD6-E820-43E3-A6BE-2705A7D8C70D}" destId="{D06F5A67-4B09-4476-97AC-4301B484CD22}" srcOrd="0" destOrd="0" presId="urn:microsoft.com/office/officeart/2005/8/layout/vList2"/>
    <dgm:cxn modelId="{B42D86FE-3203-4A69-BA52-5DBD02B45CAD}" srcId="{5F07FA88-F87D-428E-B7C1-B90D7D6B83B6}" destId="{537A45F5-FD81-436A-885B-30DDA07DCE85}" srcOrd="2" destOrd="0" parTransId="{1CFB7CA4-4817-4775-9C6C-8A0F2BD88B66}" sibTransId="{1055C03E-9A86-460D-91B5-C49653166A8C}"/>
    <dgm:cxn modelId="{6BA01903-340D-412B-BD5B-26B787EFEF4E}" type="presParOf" srcId="{4760BB99-16B4-49A3-8BA4-B2673467AA0A}" destId="{D06F5A67-4B09-4476-97AC-4301B484CD22}" srcOrd="0" destOrd="0" presId="urn:microsoft.com/office/officeart/2005/8/layout/vList2"/>
    <dgm:cxn modelId="{DDB0F411-D8D1-4922-A038-D780473FDB0E}" type="presParOf" srcId="{4760BB99-16B4-49A3-8BA4-B2673467AA0A}" destId="{8BD9B751-559E-4100-9647-E4222CC51E64}" srcOrd="1" destOrd="0" presId="urn:microsoft.com/office/officeart/2005/8/layout/vList2"/>
    <dgm:cxn modelId="{41895B24-358B-415C-8016-CF63E8AF89B7}" type="presParOf" srcId="{4760BB99-16B4-49A3-8BA4-B2673467AA0A}" destId="{9F016EF2-8962-4971-835B-A38C4205D123}" srcOrd="2" destOrd="0" presId="urn:microsoft.com/office/officeart/2005/8/layout/vList2"/>
    <dgm:cxn modelId="{6F5C1260-475B-4EE8-A3FE-E1507CDBC98A}" type="presParOf" srcId="{4760BB99-16B4-49A3-8BA4-B2673467AA0A}" destId="{9C83A7C0-4E25-4E37-8E4F-F1D5BE0F47BB}" srcOrd="3" destOrd="0" presId="urn:microsoft.com/office/officeart/2005/8/layout/vList2"/>
    <dgm:cxn modelId="{1E399357-BA3D-4C59-8F12-13AFD60E2B58}" type="presParOf" srcId="{4760BB99-16B4-49A3-8BA4-B2673467AA0A}" destId="{7E567D83-B63D-44B4-8EA1-98EB27060959}" srcOrd="4" destOrd="0" presId="urn:microsoft.com/office/officeart/2005/8/layout/vList2"/>
    <dgm:cxn modelId="{467E6EAA-5190-498D-B5AD-13D5DABDC5EB}" type="presParOf" srcId="{4760BB99-16B4-49A3-8BA4-B2673467AA0A}" destId="{53726555-C00D-489D-8FC5-DF0CAD66B61C}" srcOrd="5" destOrd="0" presId="urn:microsoft.com/office/officeart/2005/8/layout/vList2"/>
    <dgm:cxn modelId="{F825161F-BBF7-4C52-86CA-FF1F5620802C}" type="presParOf" srcId="{4760BB99-16B4-49A3-8BA4-B2673467AA0A}" destId="{19A115A4-1140-4474-8CCD-80C6036FFE9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9850" y="2295531"/>
          <a:ext cx="2589600" cy="300404"/>
        </a:xfrm>
        <a:prstGeom prst="corner">
          <a:avLst>
            <a:gd name="adj1" fmla="val 1000"/>
            <a:gd name="adj2" fmla="val 1000"/>
          </a:avLst>
        </a:prstGeom>
        <a:solidFill>
          <a:schemeClr val="lt1">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4747" y="3740534"/>
          <a:ext cx="3755053" cy="863200"/>
        </a:xfrm>
        <a:prstGeom prst="homePlate">
          <a:avLst>
            <a:gd name="adj" fmla="val 25000"/>
          </a:avLst>
        </a:prstGeom>
        <a:solidFill>
          <a:schemeClr val="accent4">
            <a:alpha val="9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100000"/>
            </a:lnSpc>
            <a:spcBef>
              <a:spcPct val="0"/>
            </a:spcBef>
            <a:spcAft>
              <a:spcPts val="0"/>
            </a:spcAft>
            <a:buNone/>
          </a:pPr>
          <a:r>
            <a:rPr lang="en-US" sz="1600" b="1" kern="1200"/>
            <a:t>2011</a:t>
          </a:r>
        </a:p>
        <a:p>
          <a:pPr marL="0" lvl="0" indent="0" algn="ctr" defTabSz="711200">
            <a:lnSpc>
              <a:spcPct val="100000"/>
            </a:lnSpc>
            <a:spcBef>
              <a:spcPct val="0"/>
            </a:spcBef>
            <a:spcAft>
              <a:spcPts val="0"/>
            </a:spcAft>
            <a:buNone/>
          </a:pPr>
          <a:r>
            <a:rPr lang="en-US" sz="1600" kern="1200"/>
            <a:t>Conferência das Partes 17 Durban </a:t>
          </a:r>
        </a:p>
        <a:p>
          <a:pPr marL="0" lvl="0" indent="0" algn="ctr" defTabSz="711200">
            <a:lnSpc>
              <a:spcPct val="100000"/>
            </a:lnSpc>
            <a:spcBef>
              <a:spcPct val="0"/>
            </a:spcBef>
            <a:spcAft>
              <a:spcPts val="0"/>
            </a:spcAft>
            <a:buNone/>
          </a:pPr>
          <a:r>
            <a:rPr lang="en-US" sz="1600" kern="1200"/>
            <a:t>(África do Sul)</a:t>
          </a:r>
          <a:endParaRPr lang="es-ES" sz="1600" b="1" kern="1200" noProof="0">
            <a:effectLst>
              <a:outerShdw blurRad="50800" dist="38100" dir="2700000" algn="tl" rotWithShape="0">
                <a:schemeClr val="tx1">
                  <a:alpha val="50000"/>
                </a:schemeClr>
              </a:outerShdw>
            </a:effectLst>
            <a:latin typeface="+mj-lt"/>
          </a:endParaRPr>
        </a:p>
      </dsp:txBody>
      <dsp:txXfrm>
        <a:off x="4747" y="3740534"/>
        <a:ext cx="3647153" cy="863200"/>
      </dsp:txXfrm>
    </dsp:sp>
    <dsp:sp modelId="{810D7AA7-A541-4507-BE7F-36CCF210089F}">
      <dsp:nvSpPr>
        <dsp:cNvPr id="0" name=""/>
        <dsp:cNvSpPr/>
      </dsp:nvSpPr>
      <dsp:spPr>
        <a:xfrm>
          <a:off x="305152" y="1331176"/>
          <a:ext cx="3049103" cy="1878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rtlCol="0" anchor="t" anchorCtr="0">
          <a:noAutofit/>
        </a:bodyPr>
        <a:lstStyle/>
        <a:p>
          <a:pPr marL="0" lvl="0" indent="0" algn="l" defTabSz="533400" rtl="0">
            <a:lnSpc>
              <a:spcPts val="1500"/>
            </a:lnSpc>
            <a:spcBef>
              <a:spcPct val="0"/>
            </a:spcBef>
            <a:spcAft>
              <a:spcPts val="0"/>
            </a:spcAft>
            <a:buNone/>
          </a:pPr>
          <a:r>
            <a:rPr lang="en-US" sz="1800" kern="1200"/>
            <a:t>Foi estabelecido um processo para desenvolver um protocolo ou outro instrumento legal no âmbito da convenção sobre mudança climática</a:t>
          </a:r>
          <a:endParaRPr lang="es-ES" sz="1800" kern="1200" noProof="0">
            <a:latin typeface="+mn-lt"/>
            <a:ea typeface="+mn-ea"/>
            <a:cs typeface="+mn-cs"/>
          </a:endParaRPr>
        </a:p>
      </dsp:txBody>
      <dsp:txXfrm>
        <a:off x="305152" y="1331176"/>
        <a:ext cx="3049103" cy="1878989"/>
      </dsp:txXfrm>
    </dsp:sp>
    <dsp:sp modelId="{E41E7729-FD3F-426D-804C-45BD60BD762D}">
      <dsp:nvSpPr>
        <dsp:cNvPr id="0" name=""/>
        <dsp:cNvSpPr/>
      </dsp:nvSpPr>
      <dsp:spPr>
        <a:xfrm rot="5400000">
          <a:off x="2518923" y="2305493"/>
          <a:ext cx="2589600" cy="300404"/>
        </a:xfrm>
        <a:prstGeom prst="corner">
          <a:avLst>
            <a:gd name="adj1" fmla="val 1000"/>
            <a:gd name="adj2" fmla="val 1000"/>
          </a:avLst>
        </a:prstGeom>
        <a:solidFill>
          <a:schemeClr val="lt1">
            <a:hueOff val="0"/>
            <a:satOff val="0"/>
            <a:lumOff val="0"/>
            <a:alphaOff val="0"/>
          </a:schemeClr>
        </a:solidFill>
        <a:ln w="12700" cap="flat" cmpd="sng" algn="ctr">
          <a:solidFill>
            <a:schemeClr val="accent4">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3663522" y="3750495"/>
          <a:ext cx="3755053" cy="863200"/>
        </a:xfrm>
        <a:prstGeom prst="chevron">
          <a:avLst>
            <a:gd name="adj" fmla="val 25000"/>
          </a:avLst>
        </a:prstGeom>
        <a:solidFill>
          <a:schemeClr val="accent4">
            <a:alpha val="90000"/>
            <a:hueOff val="0"/>
            <a:satOff val="0"/>
            <a:lumOff val="0"/>
            <a:alphaOff val="-20000"/>
          </a:schemeClr>
        </a:solidFill>
        <a:ln w="12700" cap="flat" cmpd="sng" algn="ctr">
          <a:solidFill>
            <a:schemeClr val="accent4">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100000"/>
            </a:lnSpc>
            <a:spcBef>
              <a:spcPct val="0"/>
            </a:spcBef>
            <a:spcAft>
              <a:spcPts val="0"/>
            </a:spcAft>
            <a:buNone/>
          </a:pPr>
          <a:r>
            <a:rPr lang="es-ES" sz="1600" b="1" kern="1200" noProof="0">
              <a:latin typeface="Arial" panose="020B0604020202020204" pitchFamily="34" charset="0"/>
              <a:ea typeface="+mn-ea"/>
              <a:cs typeface="Arial" panose="020B0604020202020204" pitchFamily="34" charset="0"/>
            </a:rPr>
            <a:t>2013</a:t>
          </a:r>
        </a:p>
        <a:p>
          <a:pPr marL="0" lvl="0" indent="0" algn="ctr" defTabSz="711200" rtl="0">
            <a:lnSpc>
              <a:spcPct val="100000"/>
            </a:lnSpc>
            <a:spcBef>
              <a:spcPct val="0"/>
            </a:spcBef>
            <a:spcAft>
              <a:spcPts val="0"/>
            </a:spcAft>
            <a:buNone/>
          </a:pPr>
          <a:r>
            <a:rPr lang="es-ES" sz="1600" kern="1200" noProof="0">
              <a:latin typeface="Arial" panose="020B0604020202020204" pitchFamily="34" charset="0"/>
              <a:ea typeface="+mn-ea"/>
              <a:cs typeface="Arial" panose="020B0604020202020204" pitchFamily="34" charset="0"/>
            </a:rPr>
            <a:t>COP 19</a:t>
          </a:r>
        </a:p>
        <a:p>
          <a:pPr marL="0" lvl="0" indent="0" algn="ctr" defTabSz="711200" rtl="0">
            <a:lnSpc>
              <a:spcPct val="100000"/>
            </a:lnSpc>
            <a:spcBef>
              <a:spcPct val="0"/>
            </a:spcBef>
            <a:spcAft>
              <a:spcPts val="0"/>
            </a:spcAft>
            <a:buNone/>
          </a:pPr>
          <a:r>
            <a:rPr lang="es-ES" sz="1600" kern="1200" noProof="0" err="1">
              <a:latin typeface="Arial" panose="020B0604020202020204" pitchFamily="34" charset="0"/>
              <a:ea typeface="+mn-ea"/>
              <a:cs typeface="Arial" panose="020B0604020202020204" pitchFamily="34" charset="0"/>
            </a:rPr>
            <a:t>Varsóvia </a:t>
          </a:r>
          <a:r>
            <a:rPr lang="es-ES" sz="1600" kern="1200" noProof="0">
              <a:latin typeface="Arial" panose="020B0604020202020204" pitchFamily="34" charset="0"/>
              <a:ea typeface="+mn-ea"/>
              <a:cs typeface="Arial" panose="020B0604020202020204" pitchFamily="34" charset="0"/>
            </a:rPr>
            <a:t>(</a:t>
          </a:r>
          <a:r>
            <a:rPr lang="es-ES" sz="1600" kern="1200" noProof="0" err="1">
              <a:latin typeface="Arial" panose="020B0604020202020204" pitchFamily="34" charset="0"/>
              <a:ea typeface="+mn-ea"/>
              <a:cs typeface="Arial" panose="020B0604020202020204" pitchFamily="34" charset="0"/>
            </a:rPr>
            <a:t>Polônia</a:t>
          </a:r>
          <a:r>
            <a:rPr lang="es-ES" sz="1600" b="1" kern="1200" noProof="0">
              <a:effectLst>
                <a:outerShdw blurRad="50800" dist="38100" dir="2700000" algn="tl" rotWithShape="0">
                  <a:schemeClr val="tx1">
                    <a:alpha val="50000"/>
                  </a:schemeClr>
                </a:outerShdw>
              </a:effectLst>
              <a:latin typeface="Arial" panose="020B0604020202020204" pitchFamily="34" charset="0"/>
              <a:cs typeface="Arial" panose="020B0604020202020204" pitchFamily="34" charset="0"/>
            </a:rPr>
            <a:t>)</a:t>
          </a:r>
        </a:p>
      </dsp:txBody>
      <dsp:txXfrm>
        <a:off x="3879322" y="3750495"/>
        <a:ext cx="3323453" cy="863200"/>
      </dsp:txXfrm>
    </dsp:sp>
    <dsp:sp modelId="{5E07F9E4-149C-4A89-848F-4ABDD305F0C5}">
      <dsp:nvSpPr>
        <dsp:cNvPr id="0" name=""/>
        <dsp:cNvSpPr/>
      </dsp:nvSpPr>
      <dsp:spPr>
        <a:xfrm>
          <a:off x="3963926" y="1341137"/>
          <a:ext cx="3049103" cy="1878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rtlCol="0" anchor="t" anchorCtr="0">
          <a:noAutofit/>
        </a:bodyPr>
        <a:lstStyle/>
        <a:p>
          <a:pPr marL="0" lvl="0" indent="0" algn="l" defTabSz="800100" rtl="0">
            <a:lnSpc>
              <a:spcPts val="1500"/>
            </a:lnSpc>
            <a:spcBef>
              <a:spcPct val="0"/>
            </a:spcBef>
            <a:spcAft>
              <a:spcPct val="35000"/>
            </a:spcAft>
            <a:buNone/>
          </a:pPr>
          <a:r>
            <a:rPr lang="en-US" sz="1800" kern="1200"/>
            <a:t>Para complementar este acordo com ações específicas de países e Partes que contribuem para as metas climáticas globais, a COP convidou todas as Partes a prepararem contribuições intencionalmente determinadas nacionalmente (INDCs)</a:t>
          </a:r>
          <a:endParaRPr lang="es-ES" sz="1800" kern="1200" noProof="0"/>
        </a:p>
      </dsp:txBody>
      <dsp:txXfrm>
        <a:off x="3963926" y="1341137"/>
        <a:ext cx="3049103" cy="1878989"/>
      </dsp:txXfrm>
    </dsp:sp>
    <dsp:sp modelId="{473F2067-7126-4D56-A328-5A8CFD3D8D52}">
      <dsp:nvSpPr>
        <dsp:cNvPr id="0" name=""/>
        <dsp:cNvSpPr/>
      </dsp:nvSpPr>
      <dsp:spPr>
        <a:xfrm rot="5400000">
          <a:off x="6144954" y="2295531"/>
          <a:ext cx="2589600" cy="300404"/>
        </a:xfrm>
        <a:prstGeom prst="corner">
          <a:avLst>
            <a:gd name="adj1" fmla="val 1000"/>
            <a:gd name="adj2" fmla="val 1000"/>
          </a:avLst>
        </a:prstGeom>
        <a:solidFill>
          <a:schemeClr val="lt1">
            <a:hueOff val="0"/>
            <a:satOff val="0"/>
            <a:lumOff val="0"/>
            <a:alphaOff val="0"/>
          </a:schemeClr>
        </a:solidFill>
        <a:ln w="12700" cap="flat" cmpd="sng" algn="ctr">
          <a:solidFill>
            <a:schemeClr val="accent4">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7289552" y="3740534"/>
          <a:ext cx="3755053" cy="863200"/>
        </a:xfrm>
        <a:prstGeom prst="chevron">
          <a:avLst>
            <a:gd name="adj" fmla="val 25000"/>
          </a:avLst>
        </a:prstGeom>
        <a:solidFill>
          <a:schemeClr val="accent4">
            <a:alpha val="90000"/>
            <a:hueOff val="0"/>
            <a:satOff val="0"/>
            <a:lumOff val="0"/>
            <a:alphaOff val="-40000"/>
          </a:schemeClr>
        </a:solidFill>
        <a:ln w="12700" cap="flat" cmpd="sng" algn="ctr">
          <a:solidFill>
            <a:schemeClr val="accent4">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100000"/>
            </a:lnSpc>
            <a:spcBef>
              <a:spcPct val="0"/>
            </a:spcBef>
            <a:spcAft>
              <a:spcPts val="0"/>
            </a:spcAft>
            <a:buNone/>
          </a:pPr>
          <a:r>
            <a:rPr lang="es-ES" sz="1600" b="1" kern="1200" noProof="0">
              <a:latin typeface="Arial" panose="020B0604020202020204" pitchFamily="34" charset="0"/>
              <a:ea typeface="+mn-ea"/>
              <a:cs typeface="Arial" panose="020B0604020202020204" pitchFamily="34" charset="0"/>
            </a:rPr>
            <a:t>2015</a:t>
          </a:r>
        </a:p>
        <a:p>
          <a:pPr marL="0" lvl="0" indent="0" algn="ctr" defTabSz="711200" rtl="0">
            <a:lnSpc>
              <a:spcPct val="100000"/>
            </a:lnSpc>
            <a:spcBef>
              <a:spcPct val="0"/>
            </a:spcBef>
            <a:spcAft>
              <a:spcPts val="0"/>
            </a:spcAft>
            <a:buNone/>
          </a:pPr>
          <a:r>
            <a:rPr lang="es-ES" sz="1600" b="0" kern="1200" noProof="0" err="1">
              <a:latin typeface="Arial" panose="020B0604020202020204" pitchFamily="34" charset="0"/>
              <a:ea typeface="+mn-ea"/>
              <a:cs typeface="Arial" panose="020B0604020202020204" pitchFamily="34" charset="0"/>
            </a:rPr>
            <a:t>Acordo de </a:t>
          </a:r>
          <a:r>
            <a:rPr lang="es-ES" sz="1600" b="0" kern="1200" noProof="0">
              <a:latin typeface="Arial" panose="020B0604020202020204" pitchFamily="34" charset="0"/>
              <a:ea typeface="+mn-ea"/>
              <a:cs typeface="Arial" panose="020B0604020202020204" pitchFamily="34" charset="0"/>
            </a:rPr>
            <a:t>Paris</a:t>
          </a:r>
        </a:p>
        <a:p>
          <a:pPr marL="0" lvl="0" indent="0" algn="ctr" defTabSz="711200" rtl="0">
            <a:lnSpc>
              <a:spcPct val="100000"/>
            </a:lnSpc>
            <a:spcBef>
              <a:spcPct val="0"/>
            </a:spcBef>
            <a:spcAft>
              <a:spcPts val="0"/>
            </a:spcAft>
            <a:buNone/>
          </a:pPr>
          <a:r>
            <a:rPr lang="es-ES" sz="1600" b="0" kern="1200" noProof="0">
              <a:latin typeface="Arial" panose="020B0604020202020204" pitchFamily="34" charset="0"/>
              <a:ea typeface="+mn-ea"/>
              <a:cs typeface="Arial" panose="020B0604020202020204" pitchFamily="34" charset="0"/>
            </a:rPr>
            <a:t>Paris (França)</a:t>
          </a:r>
        </a:p>
      </dsp:txBody>
      <dsp:txXfrm>
        <a:off x="7505352" y="3740534"/>
        <a:ext cx="3323453" cy="863200"/>
      </dsp:txXfrm>
    </dsp:sp>
    <dsp:sp modelId="{FD7B29F2-0D66-4B4B-BC8A-82DA23575305}">
      <dsp:nvSpPr>
        <dsp:cNvPr id="0" name=""/>
        <dsp:cNvSpPr/>
      </dsp:nvSpPr>
      <dsp:spPr>
        <a:xfrm>
          <a:off x="7589956" y="1331176"/>
          <a:ext cx="3049103" cy="1878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rtlCol="0" anchor="t" anchorCtr="0">
          <a:noAutofit/>
        </a:bodyPr>
        <a:lstStyle/>
        <a:p>
          <a:pPr marL="0" lvl="0" indent="0" algn="l" defTabSz="800100" rtl="0">
            <a:lnSpc>
              <a:spcPts val="1500"/>
            </a:lnSpc>
            <a:spcBef>
              <a:spcPct val="0"/>
            </a:spcBef>
            <a:spcAft>
              <a:spcPct val="35000"/>
            </a:spcAft>
            <a:buNone/>
          </a:pPr>
          <a:r>
            <a:rPr lang="en-US" sz="1800" kern="1200"/>
            <a:t>147 partes responderam a este convite comunicando, dentro de seus INDCs, seus planos de redução de emissões e adaptação à mudança climática através de uma variedade de metas e ações.</a:t>
          </a:r>
          <a:endParaRPr lang="es-ES" sz="1800" kern="1200" noProof="0"/>
        </a:p>
      </dsp:txBody>
      <dsp:txXfrm>
        <a:off x="7589956" y="1331176"/>
        <a:ext cx="3049103" cy="1878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12080-07CE-41A6-95FC-932607C50086}">
      <dsp:nvSpPr>
        <dsp:cNvPr id="0" name=""/>
        <dsp:cNvSpPr/>
      </dsp:nvSpPr>
      <dsp:spPr>
        <a:xfrm>
          <a:off x="0" y="419340"/>
          <a:ext cx="3286462" cy="1971877"/>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Devem refletir as </a:t>
          </a:r>
          <a:r>
            <a:rPr lang="en-US" sz="1800" b="1" kern="1200"/>
            <a:t>medidas </a:t>
          </a:r>
          <a:r>
            <a:rPr lang="en-US" sz="1800" kern="1200"/>
            <a:t>que os países tomarão a </a:t>
          </a:r>
          <a:r>
            <a:rPr lang="en-US" sz="1800" b="1" kern="1200"/>
            <a:t>curto e médio prazo </a:t>
          </a:r>
          <a:r>
            <a:rPr lang="en-US" sz="1800" kern="1200"/>
            <a:t>para reduzir as emissões nacionais e aumentar a resiliência</a:t>
          </a:r>
          <a:endParaRPr lang="es-ES" sz="1800" kern="1200"/>
        </a:p>
      </dsp:txBody>
      <dsp:txXfrm>
        <a:off x="0" y="419340"/>
        <a:ext cx="3286462" cy="1971877"/>
      </dsp:txXfrm>
    </dsp:sp>
    <dsp:sp modelId="{CDDEABE9-F07D-4E89-A88A-A3B59A8F9B56}">
      <dsp:nvSpPr>
        <dsp:cNvPr id="0" name=""/>
        <dsp:cNvSpPr/>
      </dsp:nvSpPr>
      <dsp:spPr>
        <a:xfrm>
          <a:off x="3615109" y="419340"/>
          <a:ext cx="3286462" cy="1971877"/>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Idealmente, devem ser </a:t>
          </a:r>
          <a:r>
            <a:rPr lang="en-US" sz="1800" b="1" kern="1200"/>
            <a:t>totalmente integrados </a:t>
          </a:r>
          <a:r>
            <a:rPr lang="en-US" sz="1800" kern="1200"/>
            <a:t>nas </a:t>
          </a:r>
          <a:r>
            <a:rPr lang="en-US" sz="1800" b="1" kern="1200"/>
            <a:t>políticas e planos de </a:t>
          </a:r>
          <a:r>
            <a:rPr lang="en-US" sz="1800" kern="1200"/>
            <a:t>um país</a:t>
          </a:r>
          <a:endParaRPr lang="es-ES" sz="1800" b="1" kern="1200"/>
        </a:p>
      </dsp:txBody>
      <dsp:txXfrm>
        <a:off x="3615109" y="419340"/>
        <a:ext cx="3286462" cy="1971877"/>
      </dsp:txXfrm>
    </dsp:sp>
    <dsp:sp modelId="{F1E26984-6B04-4920-92D2-BEA10EFD90D3}">
      <dsp:nvSpPr>
        <dsp:cNvPr id="0" name=""/>
        <dsp:cNvSpPr/>
      </dsp:nvSpPr>
      <dsp:spPr>
        <a:xfrm>
          <a:off x="7230218" y="419340"/>
          <a:ext cx="3286462" cy="1971877"/>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As partes devem considerar a visão consagrada em sua própria </a:t>
          </a:r>
          <a:r>
            <a:rPr lang="en-US" sz="1800" b="1" kern="1200"/>
            <a:t>estratégia de longo prazo</a:t>
          </a:r>
          <a:r>
            <a:rPr lang="en-US" sz="1800" kern="1200"/>
            <a:t>, caso tenham uma, bem como os resultados do </a:t>
          </a:r>
          <a:r>
            <a:rPr lang="en-US" sz="1800" kern="1200" err="1"/>
            <a:t>estoque global* </a:t>
          </a:r>
          <a:r>
            <a:rPr lang="en-US" sz="1800" kern="1200"/>
            <a:t>no âmbito da AP</a:t>
          </a:r>
          <a:endParaRPr lang="es-ES" sz="1800" kern="1200"/>
        </a:p>
      </dsp:txBody>
      <dsp:txXfrm>
        <a:off x="7230218" y="419340"/>
        <a:ext cx="3286462" cy="19718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218275" y="2386706"/>
          <a:ext cx="2657915" cy="22136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0" y="3826346"/>
          <a:ext cx="2767058" cy="885971"/>
        </a:xfrm>
        <a:prstGeom prst="homePlate">
          <a:avLst>
            <a:gd name="adj" fmla="val 25000"/>
          </a:avLst>
        </a:prstGeom>
        <a:solidFill>
          <a:schemeClr val="accent6">
            <a:lumMod val="5000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50800" dist="38100" dir="2700000" algn="tl" rotWithShape="0">
                  <a:schemeClr val="tx1">
                    <a:alpha val="50000"/>
                  </a:schemeClr>
                </a:outerShdw>
              </a:effectLst>
              <a:latin typeface="+mn-lt"/>
            </a:rPr>
            <a:t>Em 2018</a:t>
          </a:r>
        </a:p>
      </dsp:txBody>
      <dsp:txXfrm>
        <a:off x="0" y="3826346"/>
        <a:ext cx="2656312" cy="885971"/>
      </dsp:txXfrm>
    </dsp:sp>
    <dsp:sp modelId="{810D7AA7-A541-4507-BE7F-36CCF210089F}">
      <dsp:nvSpPr>
        <dsp:cNvPr id="0" name=""/>
        <dsp:cNvSpPr/>
      </dsp:nvSpPr>
      <dsp:spPr>
        <a:xfrm>
          <a:off x="221364" y="1301250"/>
          <a:ext cx="2246851" cy="200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ts val="0"/>
            </a:spcAft>
            <a:buNone/>
          </a:pPr>
          <a:r>
            <a:rPr lang="en-US" sz="1400" kern="1200">
              <a:effectLst/>
              <a:latin typeface="+mn-lt"/>
              <a:ea typeface="Roboto Lt"/>
              <a:cs typeface="Roboto Lt"/>
            </a:rPr>
            <a:t>A UNFCCC convocou o </a:t>
          </a:r>
          <a:r>
            <a:rPr lang="en-US" sz="1400" b="1" kern="1200">
              <a:effectLst/>
              <a:latin typeface="+mn-lt"/>
              <a:ea typeface="Roboto Lt"/>
              <a:cs typeface="Roboto Lt"/>
            </a:rPr>
            <a:t>Diálogo </a:t>
          </a:r>
          <a:r>
            <a:rPr lang="en-US" sz="1400" b="1" kern="1200" err="1">
              <a:effectLst/>
              <a:latin typeface="+mn-lt"/>
              <a:ea typeface="Roboto Lt"/>
              <a:cs typeface="Roboto Lt"/>
            </a:rPr>
            <a:t>Talanoa</a:t>
          </a:r>
          <a:r>
            <a:rPr lang="en-US" sz="1400" kern="1200">
              <a:effectLst/>
              <a:latin typeface="+mn-lt"/>
              <a:ea typeface="Roboto Lt"/>
              <a:cs typeface="Roboto Lt"/>
            </a:rPr>
            <a:t>, para fazer um balanço dos esforços coletivos em direção ao objetivo de longo prazo do acordo e informar sobre os próximos CNDs, previstos para 2020</a:t>
          </a:r>
          <a:endParaRPr lang="en-US" sz="1400" kern="1200">
            <a:latin typeface="+mn-lt"/>
          </a:endParaRPr>
        </a:p>
      </dsp:txBody>
      <dsp:txXfrm>
        <a:off x="221364" y="1301250"/>
        <a:ext cx="2246851" cy="2008942"/>
      </dsp:txXfrm>
    </dsp:sp>
    <dsp:sp modelId="{E41E7729-FD3F-426D-804C-45BD60BD762D}">
      <dsp:nvSpPr>
        <dsp:cNvPr id="0" name=""/>
        <dsp:cNvSpPr/>
      </dsp:nvSpPr>
      <dsp:spPr>
        <a:xfrm rot="5400000">
          <a:off x="1446607" y="2385280"/>
          <a:ext cx="2657915" cy="22136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hade val="50000"/>
              <a:hueOff val="0"/>
              <a:satOff val="0"/>
              <a:lumOff val="17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64882" y="3824919"/>
          <a:ext cx="2767058" cy="885971"/>
        </a:xfrm>
        <a:prstGeom prst="chevron">
          <a:avLst>
            <a:gd name="adj" fmla="val 25000"/>
          </a:avLst>
        </a:prstGeom>
        <a:solidFill>
          <a:schemeClr val="accent6">
            <a:lumMod val="75000"/>
          </a:schemeClr>
        </a:solidFill>
        <a:ln w="12700" cap="flat" cmpd="sng" algn="ctr">
          <a:solidFill>
            <a:schemeClr val="accent3">
              <a:shade val="50000"/>
              <a:hueOff val="0"/>
              <a:satOff val="0"/>
              <a:lumOff val="17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50800" dist="38100" dir="2700000" algn="tl" rotWithShape="0">
                  <a:schemeClr val="tx1">
                    <a:alpha val="50000"/>
                  </a:schemeClr>
                </a:outerShdw>
              </a:effectLst>
              <a:latin typeface="+mn-lt"/>
            </a:rPr>
            <a:t>Em 2020</a:t>
          </a:r>
        </a:p>
      </dsp:txBody>
      <dsp:txXfrm>
        <a:off x="2886375" y="3824919"/>
        <a:ext cx="2324072" cy="885971"/>
      </dsp:txXfrm>
    </dsp:sp>
    <dsp:sp modelId="{5E07F9E4-149C-4A89-848F-4ABDD305F0C5}">
      <dsp:nvSpPr>
        <dsp:cNvPr id="0" name=""/>
        <dsp:cNvSpPr/>
      </dsp:nvSpPr>
      <dsp:spPr>
        <a:xfrm>
          <a:off x="2886247" y="1299823"/>
          <a:ext cx="2246851" cy="200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r>
            <a:rPr lang="en-US" sz="1400" kern="1200">
              <a:effectLst/>
              <a:latin typeface="+mn-lt"/>
              <a:ea typeface="Roboto Lt"/>
              <a:cs typeface="Roboto Lt"/>
            </a:rPr>
            <a:t>Os partidos foram convidados a </a:t>
          </a:r>
          <a:r>
            <a:rPr lang="en-US" sz="1400" b="1" kern="1200">
              <a:effectLst/>
              <a:latin typeface="+mn-lt"/>
              <a:ea typeface="Roboto Lt"/>
              <a:cs typeface="Roboto Lt"/>
            </a:rPr>
            <a:t>comunicar até 2020 um novo CND </a:t>
          </a:r>
          <a:r>
            <a:rPr lang="en-US" sz="1400" kern="1200">
              <a:effectLst/>
              <a:latin typeface="+mn-lt"/>
              <a:ea typeface="Roboto Lt"/>
              <a:cs typeface="Roboto Lt"/>
            </a:rPr>
            <a:t>(se seu primeiro CND terminar em 2025) ou </a:t>
          </a:r>
          <a:r>
            <a:rPr lang="en-US" sz="1400" b="1" kern="1200">
              <a:effectLst/>
              <a:latin typeface="+mn-lt"/>
              <a:ea typeface="Roboto Lt"/>
              <a:cs typeface="Roboto Lt"/>
            </a:rPr>
            <a:t>um atualizado </a:t>
          </a:r>
          <a:r>
            <a:rPr lang="en-US" sz="1400" kern="1200">
              <a:effectLst/>
              <a:latin typeface="+mn-lt"/>
              <a:ea typeface="Roboto Lt"/>
              <a:cs typeface="Roboto Lt"/>
            </a:rPr>
            <a:t>(se seu primeiro CND terminar em 2030). Eles continuarão a fazer isso a cada cinco anos.</a:t>
          </a:r>
        </a:p>
        <a:p>
          <a:pPr marL="0" lvl="0" indent="0" algn="l" defTabSz="622300">
            <a:lnSpc>
              <a:spcPts val="1500"/>
            </a:lnSpc>
            <a:spcBef>
              <a:spcPct val="0"/>
            </a:spcBef>
            <a:spcAft>
              <a:spcPct val="35000"/>
            </a:spcAft>
            <a:buNone/>
          </a:pPr>
          <a:endParaRPr lang="en-US" sz="1400" kern="1200">
            <a:effectLst/>
            <a:latin typeface="+mn-lt"/>
            <a:ea typeface="Roboto Lt"/>
            <a:cs typeface="Roboto Lt"/>
          </a:endParaRPr>
        </a:p>
        <a:p>
          <a:pPr marL="0" lvl="0" indent="0" algn="l" defTabSz="622300">
            <a:lnSpc>
              <a:spcPts val="1500"/>
            </a:lnSpc>
            <a:spcBef>
              <a:spcPct val="0"/>
            </a:spcBef>
            <a:spcAft>
              <a:spcPct val="35000"/>
            </a:spcAft>
            <a:buNone/>
          </a:pPr>
          <a:endParaRPr lang="en-US" sz="1400" kern="1200">
            <a:effectLst/>
            <a:latin typeface="+mn-lt"/>
            <a:ea typeface="Roboto Lt"/>
            <a:cs typeface="Roboto Lt"/>
          </a:endParaRPr>
        </a:p>
        <a:p>
          <a:pPr marL="0" lvl="0" indent="0" algn="l" defTabSz="622300">
            <a:lnSpc>
              <a:spcPts val="1500"/>
            </a:lnSpc>
            <a:spcBef>
              <a:spcPct val="0"/>
            </a:spcBef>
            <a:spcAft>
              <a:spcPct val="35000"/>
            </a:spcAft>
            <a:buNone/>
          </a:pPr>
          <a:endParaRPr lang="en-US" sz="1400" kern="1200">
            <a:effectLst/>
            <a:latin typeface="+mn-lt"/>
            <a:ea typeface="Roboto Lt"/>
            <a:cs typeface="Roboto Lt"/>
          </a:endParaRPr>
        </a:p>
      </dsp:txBody>
      <dsp:txXfrm>
        <a:off x="2886247" y="1299823"/>
        <a:ext cx="2246851" cy="2008942"/>
      </dsp:txXfrm>
    </dsp:sp>
    <dsp:sp modelId="{473F2067-7126-4D56-A328-5A8CFD3D8D52}">
      <dsp:nvSpPr>
        <dsp:cNvPr id="0" name=""/>
        <dsp:cNvSpPr/>
      </dsp:nvSpPr>
      <dsp:spPr>
        <a:xfrm rot="5400000">
          <a:off x="4102983" y="2399570"/>
          <a:ext cx="2657915" cy="22136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hade val="50000"/>
              <a:hueOff val="0"/>
              <a:satOff val="0"/>
              <a:lumOff val="359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5321258" y="3839210"/>
          <a:ext cx="2767058" cy="885971"/>
        </a:xfrm>
        <a:prstGeom prst="chevron">
          <a:avLst>
            <a:gd name="adj" fmla="val 25000"/>
          </a:avLst>
        </a:prstGeom>
        <a:solidFill>
          <a:schemeClr val="accent6">
            <a:lumMod val="60000"/>
            <a:lumOff val="40000"/>
          </a:schemeClr>
        </a:solidFill>
        <a:ln w="12700" cap="flat" cmpd="sng" algn="ctr">
          <a:solidFill>
            <a:schemeClr val="accent3">
              <a:shade val="50000"/>
              <a:hueOff val="0"/>
              <a:satOff val="0"/>
              <a:lumOff val="359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50800" dist="38100" dir="2700000" algn="tl" rotWithShape="0">
                  <a:schemeClr val="tx1">
                    <a:alpha val="50000"/>
                  </a:schemeClr>
                </a:outerShdw>
              </a:effectLst>
              <a:latin typeface="+mn-lt"/>
            </a:rPr>
            <a:t>Em 2023</a:t>
          </a:r>
        </a:p>
      </dsp:txBody>
      <dsp:txXfrm>
        <a:off x="5542751" y="3839210"/>
        <a:ext cx="2324072" cy="885971"/>
      </dsp:txXfrm>
    </dsp:sp>
    <dsp:sp modelId="{FD7B29F2-0D66-4B4B-BC8A-82DA23575305}">
      <dsp:nvSpPr>
        <dsp:cNvPr id="0" name=""/>
        <dsp:cNvSpPr/>
      </dsp:nvSpPr>
      <dsp:spPr>
        <a:xfrm>
          <a:off x="5542623" y="1314114"/>
          <a:ext cx="2246851" cy="200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r>
            <a:rPr lang="en-US" sz="1400" kern="1200">
              <a:effectLst/>
              <a:latin typeface="+mn-lt"/>
              <a:ea typeface="Roboto Lt"/>
              <a:cs typeface="Roboto Lt"/>
            </a:rPr>
            <a:t>Um </a:t>
          </a:r>
          <a:r>
            <a:rPr lang="en-US" sz="1400" b="1" kern="1200" err="1">
              <a:effectLst/>
              <a:latin typeface="+mn-lt"/>
              <a:ea typeface="Roboto Lt"/>
              <a:cs typeface="Roboto Lt"/>
            </a:rPr>
            <a:t>inventário </a:t>
          </a:r>
          <a:r>
            <a:rPr lang="en-US" sz="1400" b="1" kern="1200">
              <a:effectLst/>
              <a:latin typeface="+mn-lt"/>
              <a:ea typeface="Roboto Lt"/>
              <a:cs typeface="Roboto Lt"/>
            </a:rPr>
            <a:t>global </a:t>
          </a:r>
          <a:r>
            <a:rPr lang="en-US" sz="1400" kern="1200">
              <a:effectLst/>
              <a:latin typeface="+mn-lt"/>
              <a:ea typeface="Roboto Lt"/>
              <a:cs typeface="Roboto Lt"/>
            </a:rPr>
            <a:t>deverá ocorrer, com uma etapa preparatória começando em 2021, avaliando o progresso coletivo em direção ao cumprimento do acordo.</a:t>
          </a:r>
        </a:p>
      </dsp:txBody>
      <dsp:txXfrm>
        <a:off x="5542623" y="1314114"/>
        <a:ext cx="2246851" cy="2008942"/>
      </dsp:txXfrm>
    </dsp:sp>
    <dsp:sp modelId="{7BF6E820-C6E3-4E2C-BB23-ADF9AD641C6B}">
      <dsp:nvSpPr>
        <dsp:cNvPr id="0" name=""/>
        <dsp:cNvSpPr/>
      </dsp:nvSpPr>
      <dsp:spPr>
        <a:xfrm rot="5400000">
          <a:off x="6759360" y="2399570"/>
          <a:ext cx="2657915" cy="22136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hade val="50000"/>
              <a:hueOff val="0"/>
              <a:satOff val="0"/>
              <a:lumOff val="17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7977635" y="3839210"/>
          <a:ext cx="2767058" cy="885971"/>
        </a:xfrm>
        <a:prstGeom prst="chevron">
          <a:avLst>
            <a:gd name="adj" fmla="val 25000"/>
          </a:avLst>
        </a:prstGeom>
        <a:solidFill>
          <a:schemeClr val="accent6">
            <a:lumMod val="40000"/>
            <a:lumOff val="60000"/>
          </a:schemeClr>
        </a:solidFill>
        <a:ln w="12700" cap="flat" cmpd="sng" algn="ctr">
          <a:solidFill>
            <a:schemeClr val="accent3">
              <a:shade val="50000"/>
              <a:hueOff val="0"/>
              <a:satOff val="0"/>
              <a:lumOff val="17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50800" dist="38100" dir="2700000" algn="tl" rotWithShape="0">
                  <a:schemeClr val="tx1">
                    <a:alpha val="50000"/>
                  </a:schemeClr>
                </a:outerShdw>
              </a:effectLst>
              <a:latin typeface="+mn-lt"/>
            </a:rPr>
            <a:t>Em 2024</a:t>
          </a:r>
          <a:endParaRPr lang="ru-RU" sz="2400" b="1" kern="1200">
            <a:effectLst>
              <a:outerShdw blurRad="50800" dist="38100" dir="2700000" algn="tl" rotWithShape="0">
                <a:schemeClr val="tx1">
                  <a:alpha val="50000"/>
                </a:schemeClr>
              </a:outerShdw>
            </a:effectLst>
            <a:latin typeface="+mn-lt"/>
          </a:endParaRPr>
        </a:p>
      </dsp:txBody>
      <dsp:txXfrm>
        <a:off x="8199128" y="3839210"/>
        <a:ext cx="2324072" cy="885971"/>
      </dsp:txXfrm>
    </dsp:sp>
    <dsp:sp modelId="{1D84544C-5924-422B-9546-A86AE4927E4C}">
      <dsp:nvSpPr>
        <dsp:cNvPr id="0" name=""/>
        <dsp:cNvSpPr/>
      </dsp:nvSpPr>
      <dsp:spPr>
        <a:xfrm>
          <a:off x="8198999" y="1314114"/>
          <a:ext cx="2246851" cy="200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400" kern="1200">
              <a:effectLst/>
              <a:latin typeface="+mn-lt"/>
              <a:ea typeface="Roboto Lt"/>
              <a:cs typeface="Roboto Lt"/>
            </a:rPr>
            <a:t>A </a:t>
          </a:r>
          <a:r>
            <a:rPr lang="en-US" sz="1400" b="1" kern="1200">
              <a:effectLst/>
              <a:latin typeface="+mn-lt"/>
              <a:ea typeface="Roboto Lt"/>
              <a:cs typeface="Roboto Lt"/>
            </a:rPr>
            <a:t>estrutura de transparência reforçada </a:t>
          </a:r>
          <a:r>
            <a:rPr lang="en-US" sz="1400" kern="1200">
              <a:effectLst/>
              <a:latin typeface="+mn-lt"/>
              <a:ea typeface="Roboto Lt"/>
              <a:cs typeface="Roboto Lt"/>
            </a:rPr>
            <a:t>entrará em plena fase de implementação, o mais tardar até dezembro de 2024, quando os primeiros relatórios bienais de transparência forem apresentados.</a:t>
          </a:r>
        </a:p>
      </dsp:txBody>
      <dsp:txXfrm>
        <a:off x="8198999" y="1314114"/>
        <a:ext cx="2246851" cy="20089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DC154-46E7-4EC1-A305-2491D807C93F}">
      <dsp:nvSpPr>
        <dsp:cNvPr id="0" name=""/>
        <dsp:cNvSpPr/>
      </dsp:nvSpPr>
      <dsp:spPr>
        <a:xfrm>
          <a:off x="0" y="76216"/>
          <a:ext cx="10515600"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solidFill>
                <a:schemeClr val="accent2">
                  <a:lumMod val="60000"/>
                  <a:lumOff val="40000"/>
                </a:schemeClr>
              </a:solidFill>
            </a:rPr>
            <a:t>Os países selecionados fizeram referência específica à igualdade de gênero em seu CND atualizado e implementaram ações no terreno:</a:t>
          </a:r>
          <a:endParaRPr lang="en-US" sz="1900" kern="1200">
            <a:solidFill>
              <a:schemeClr val="accent2">
                <a:lumMod val="60000"/>
                <a:lumOff val="40000"/>
              </a:schemeClr>
            </a:solidFill>
          </a:endParaRPr>
        </a:p>
      </dsp:txBody>
      <dsp:txXfrm>
        <a:off x="49240" y="125456"/>
        <a:ext cx="10417120" cy="910206"/>
      </dsp:txXfrm>
    </dsp:sp>
    <dsp:sp modelId="{9538FF05-7AD7-46DF-B083-5C24A5FCEE93}">
      <dsp:nvSpPr>
        <dsp:cNvPr id="0" name=""/>
        <dsp:cNvSpPr/>
      </dsp:nvSpPr>
      <dsp:spPr>
        <a:xfrm>
          <a:off x="0" y="1139622"/>
          <a:ext cx="10515600"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Os países têm apoiado fortes </a:t>
          </a:r>
          <a:r>
            <a:rPr lang="en-GB" sz="1900" b="1" kern="1200"/>
            <a:t>mecanismos de coordenação </a:t>
          </a:r>
          <a:r>
            <a:rPr lang="en-GB" sz="1900" kern="1200"/>
            <a:t>através da ligação dos ministérios de mudanças climáticas e instituições de gênero e fortalecido a capacidade institucional de ambos. </a:t>
          </a:r>
          <a:endParaRPr lang="en-US" sz="1900" kern="1200"/>
        </a:p>
      </dsp:txBody>
      <dsp:txXfrm>
        <a:off x="49240" y="1188862"/>
        <a:ext cx="10417120" cy="910206"/>
      </dsp:txXfrm>
    </dsp:sp>
    <dsp:sp modelId="{E5378519-1D3F-4FC0-BA8A-59547031142D}">
      <dsp:nvSpPr>
        <dsp:cNvPr id="0" name=""/>
        <dsp:cNvSpPr/>
      </dsp:nvSpPr>
      <dsp:spPr>
        <a:xfrm>
          <a:off x="0" y="2203029"/>
          <a:ext cx="10515600"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Os países têm liderado </a:t>
          </a:r>
          <a:r>
            <a:rPr lang="en-GB" sz="1900" b="1" kern="1200"/>
            <a:t>consultas </a:t>
          </a:r>
          <a:r>
            <a:rPr lang="en-GB" sz="1900" kern="1200"/>
            <a:t>com múltiplos interessados e com a adesão política para definir o clima central e as considerações de gênero em seus NDCS.</a:t>
          </a:r>
          <a:endParaRPr lang="en-US" sz="1900" kern="1200"/>
        </a:p>
      </dsp:txBody>
      <dsp:txXfrm>
        <a:off x="49240" y="2252269"/>
        <a:ext cx="10417120" cy="910206"/>
      </dsp:txXfrm>
    </dsp:sp>
    <dsp:sp modelId="{7A580CF0-920E-4201-909E-24DF8564CF31}">
      <dsp:nvSpPr>
        <dsp:cNvPr id="0" name=""/>
        <dsp:cNvSpPr/>
      </dsp:nvSpPr>
      <dsp:spPr>
        <a:xfrm>
          <a:off x="0" y="3266435"/>
          <a:ext cx="10515600"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Os países têm realizado </a:t>
          </a:r>
          <a:r>
            <a:rPr lang="en-GB" sz="1900" b="1" kern="1200"/>
            <a:t>análises de gênero </a:t>
          </a:r>
          <a:r>
            <a:rPr lang="en-GB" sz="1900" kern="1200"/>
            <a:t>para identificar lacunas de capacidade e prioridades de planejamento. </a:t>
          </a:r>
          <a:endParaRPr lang="en-US" sz="1900" kern="1200"/>
        </a:p>
      </dsp:txBody>
      <dsp:txXfrm>
        <a:off x="49240" y="3315675"/>
        <a:ext cx="10417120" cy="910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1D6E-1FF0-4579-9D4B-452F67CEC85C}">
      <dsp:nvSpPr>
        <dsp:cNvPr id="0" name=""/>
        <dsp:cNvSpPr/>
      </dsp:nvSpPr>
      <dsp:spPr>
        <a:xfrm>
          <a:off x="0" y="76216"/>
          <a:ext cx="10515600"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solidFill>
                <a:schemeClr val="accent2">
                  <a:lumMod val="60000"/>
                  <a:lumOff val="40000"/>
                </a:schemeClr>
              </a:solidFill>
            </a:rPr>
            <a:t>Os países selecionados fizeram referências e compromissos específicos com os Povos Indígenas em seu CND atualizado e implementaram ações no terreno:</a:t>
          </a:r>
          <a:endParaRPr lang="en-US" sz="1900" kern="1200">
            <a:solidFill>
              <a:schemeClr val="accent2">
                <a:lumMod val="60000"/>
                <a:lumOff val="40000"/>
              </a:schemeClr>
            </a:solidFill>
          </a:endParaRPr>
        </a:p>
      </dsp:txBody>
      <dsp:txXfrm>
        <a:off x="49240" y="125456"/>
        <a:ext cx="10417120" cy="910206"/>
      </dsp:txXfrm>
    </dsp:sp>
    <dsp:sp modelId="{C4A4402B-4EF0-43F2-899B-4B385E607AC3}">
      <dsp:nvSpPr>
        <dsp:cNvPr id="0" name=""/>
        <dsp:cNvSpPr/>
      </dsp:nvSpPr>
      <dsp:spPr>
        <a:xfrm>
          <a:off x="0" y="1139622"/>
          <a:ext cx="10515600"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Os países têm incentivado a </a:t>
          </a:r>
          <a:r>
            <a:rPr lang="en-GB" sz="1900" b="1" kern="1200"/>
            <a:t>participação significativa </a:t>
          </a:r>
          <a:r>
            <a:rPr lang="en-GB" sz="1900" kern="1200"/>
            <a:t>dos povos indígenas na implementação de ações climáticas através da liderança de consultas com múltiplas partes interessadas</a:t>
          </a:r>
          <a:endParaRPr lang="en-DE" sz="1900" kern="1200"/>
        </a:p>
      </dsp:txBody>
      <dsp:txXfrm>
        <a:off x="49240" y="1188862"/>
        <a:ext cx="10417120" cy="910206"/>
      </dsp:txXfrm>
    </dsp:sp>
    <dsp:sp modelId="{795C2E77-C819-4E7F-9DCB-9767DB57DD0E}">
      <dsp:nvSpPr>
        <dsp:cNvPr id="0" name=""/>
        <dsp:cNvSpPr/>
      </dsp:nvSpPr>
      <dsp:spPr>
        <a:xfrm>
          <a:off x="0" y="2203029"/>
          <a:ext cx="10515600"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b="1" kern="1200"/>
            <a:t>Os países </a:t>
          </a:r>
          <a:r>
            <a:rPr lang="en-GB" sz="1900" kern="1200"/>
            <a:t>desenvolveram </a:t>
          </a:r>
          <a:r>
            <a:rPr lang="en-GB" sz="1900" b="1" kern="1200"/>
            <a:t>estratégias de financiamento ou planos de investimento </a:t>
          </a:r>
          <a:r>
            <a:rPr lang="en-GB" sz="1900" b="1" kern="1200">
              <a:latin typeface="Arial" panose="020B0604020202020204"/>
            </a:rPr>
            <a:t>que incluem </a:t>
          </a:r>
          <a:r>
            <a:rPr lang="en-GB" sz="1900" b="0" kern="1200">
              <a:latin typeface="Arial" panose="020B0604020202020204"/>
            </a:rPr>
            <a:t>aspectos de gênero e </a:t>
          </a:r>
          <a:r>
            <a:rPr lang="en-GB" sz="1900" kern="1200"/>
            <a:t>fortalecem o acesso ao financiamento, inclusive para os povos indígenas</a:t>
          </a:r>
          <a:endParaRPr lang="en-US" sz="1900" kern="1200"/>
        </a:p>
      </dsp:txBody>
      <dsp:txXfrm>
        <a:off x="49240" y="2252269"/>
        <a:ext cx="10417120" cy="910206"/>
      </dsp:txXfrm>
    </dsp:sp>
    <dsp:sp modelId="{D85357FB-9A1E-49EC-8F87-A18AD0A63EDD}">
      <dsp:nvSpPr>
        <dsp:cNvPr id="0" name=""/>
        <dsp:cNvSpPr/>
      </dsp:nvSpPr>
      <dsp:spPr>
        <a:xfrm>
          <a:off x="0" y="3266435"/>
          <a:ext cx="10515600" cy="1008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Os países desenvolveram </a:t>
          </a:r>
          <a:r>
            <a:rPr lang="en-GB" sz="1900" b="1" kern="1200"/>
            <a:t>planos de ação de gênero e clima para identificar oportunidades específicas de gênero, inclusive para os povos indígenas</a:t>
          </a:r>
          <a:endParaRPr lang="en-US" sz="1900" kern="1200"/>
        </a:p>
      </dsp:txBody>
      <dsp:txXfrm>
        <a:off x="49240" y="3315675"/>
        <a:ext cx="10417120" cy="910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F5A67-4B09-4476-97AC-4301B484CD22}">
      <dsp:nvSpPr>
        <dsp:cNvPr id="0" name=""/>
        <dsp:cNvSpPr/>
      </dsp:nvSpPr>
      <dsp:spPr>
        <a:xfrm>
          <a:off x="0" y="55628"/>
          <a:ext cx="10515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de-DE" sz="2600" kern="1200"/>
            <a:t>Acesso </a:t>
          </a:r>
          <a:r>
            <a:rPr lang="de-DE" sz="2600" kern="1200" err="1"/>
            <a:t>dos </a:t>
          </a:r>
          <a:r>
            <a:rPr lang="de-DE" sz="2600" kern="1200">
              <a:latin typeface="Arial" panose="020B0604020202020204"/>
            </a:rPr>
            <a:t>PI </a:t>
          </a:r>
          <a:r>
            <a:rPr lang="de-DE" sz="2600" kern="1200" err="1"/>
            <a:t>aos </a:t>
          </a:r>
          <a:r>
            <a:rPr lang="de-DE" sz="2600" b="1" kern="1200" err="1"/>
            <a:t>empregos </a:t>
          </a:r>
          <a:r>
            <a:rPr lang="de-DE" sz="2600" b="1" kern="1200" err="1">
              <a:latin typeface="Arial" panose="020B0604020202020204"/>
            </a:rPr>
            <a:t>verdes </a:t>
          </a:r>
          <a:r>
            <a:rPr lang="de-DE" sz="2600" kern="1200" err="1"/>
            <a:t>integrando a igualdade de gênero </a:t>
          </a:r>
          <a:r>
            <a:rPr lang="de-DE" sz="2600" kern="1200"/>
            <a:t>e a </a:t>
          </a:r>
          <a:r>
            <a:rPr lang="de-DE" sz="2600" kern="1200" err="1"/>
            <a:t>inclusão </a:t>
          </a:r>
          <a:r>
            <a:rPr lang="de-DE" sz="2600" kern="1200"/>
            <a:t>social (Burkina Faso, </a:t>
          </a:r>
          <a:r>
            <a:rPr lang="de-DE" sz="2600" kern="1200" err="1"/>
            <a:t>República </a:t>
          </a:r>
          <a:r>
            <a:rPr lang="de-DE" sz="2600" kern="1200"/>
            <a:t>Centro-Africana)</a:t>
          </a:r>
          <a:endParaRPr lang="en-US" sz="2600" kern="1200"/>
        </a:p>
      </dsp:txBody>
      <dsp:txXfrm>
        <a:off x="49004" y="104632"/>
        <a:ext cx="10417592" cy="905852"/>
      </dsp:txXfrm>
    </dsp:sp>
    <dsp:sp modelId="{9F016EF2-8962-4971-835B-A38C4205D123}">
      <dsp:nvSpPr>
        <dsp:cNvPr id="0" name=""/>
        <dsp:cNvSpPr/>
      </dsp:nvSpPr>
      <dsp:spPr>
        <a:xfrm>
          <a:off x="0" y="1134369"/>
          <a:ext cx="10515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de-DE" sz="2600" b="1" kern="1200"/>
            <a:t>Planos </a:t>
          </a:r>
          <a:r>
            <a:rPr lang="de-DE" sz="2600" kern="1200"/>
            <a:t>Nacionais </a:t>
          </a:r>
          <a:r>
            <a:rPr lang="de-DE" sz="2600" b="1" kern="1200"/>
            <a:t>de Energia e Ação</a:t>
          </a:r>
          <a:r>
            <a:rPr lang="de-DE" sz="2600" kern="1200" err="1"/>
            <a:t>, incluindo </a:t>
          </a:r>
          <a:r>
            <a:rPr lang="de-DE" sz="2600" kern="1200">
              <a:latin typeface="Arial" panose="020B0604020202020204"/>
            </a:rPr>
            <a:t>os IPs </a:t>
          </a:r>
          <a:r>
            <a:rPr lang="de-DE" sz="2600" kern="1200"/>
            <a:t>(Geórgia)</a:t>
          </a:r>
          <a:endParaRPr lang="en-US" sz="2600" kern="1200"/>
        </a:p>
      </dsp:txBody>
      <dsp:txXfrm>
        <a:off x="49004" y="1183373"/>
        <a:ext cx="10417592" cy="905852"/>
      </dsp:txXfrm>
    </dsp:sp>
    <dsp:sp modelId="{7E567D83-B63D-44B4-8EA1-98EB27060959}">
      <dsp:nvSpPr>
        <dsp:cNvPr id="0" name=""/>
        <dsp:cNvSpPr/>
      </dsp:nvSpPr>
      <dsp:spPr>
        <a:xfrm>
          <a:off x="0" y="2213109"/>
          <a:ext cx="10515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err="1"/>
            <a:t>Avaliação das </a:t>
          </a:r>
          <a:r>
            <a:rPr lang="de-DE" sz="2600" b="1" kern="1200" err="1"/>
            <a:t>perdas </a:t>
          </a:r>
          <a:r>
            <a:rPr lang="de-DE" sz="2600" b="1" kern="1200"/>
            <a:t>ambientais </a:t>
          </a:r>
          <a:r>
            <a:rPr lang="de-DE" sz="2600" kern="1200" err="1"/>
            <a:t>com foco </a:t>
          </a:r>
          <a:r>
            <a:rPr lang="de-DE" sz="2600" kern="1200"/>
            <a:t>em </a:t>
          </a:r>
          <a:r>
            <a:rPr lang="de-DE" sz="2600" kern="1200">
              <a:latin typeface="Arial" panose="020B0604020202020204"/>
            </a:rPr>
            <a:t>PI </a:t>
          </a:r>
          <a:r>
            <a:rPr lang="de-DE" sz="2600" kern="1200"/>
            <a:t>(Iraque)</a:t>
          </a:r>
          <a:endParaRPr lang="en-US" sz="2600" kern="1200"/>
        </a:p>
      </dsp:txBody>
      <dsp:txXfrm>
        <a:off x="49004" y="2262113"/>
        <a:ext cx="10417592" cy="905852"/>
      </dsp:txXfrm>
    </dsp:sp>
    <dsp:sp modelId="{19A115A4-1140-4474-8CCD-80C6036FFE9D}">
      <dsp:nvSpPr>
        <dsp:cNvPr id="0" name=""/>
        <dsp:cNvSpPr/>
      </dsp:nvSpPr>
      <dsp:spPr>
        <a:xfrm>
          <a:off x="0" y="3291849"/>
          <a:ext cx="10515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b="1" kern="1200"/>
            <a:t>Estratégias de financiamento da </a:t>
          </a:r>
          <a:r>
            <a:rPr lang="de-DE" sz="2600" kern="1200"/>
            <a:t>NDC </a:t>
          </a:r>
          <a:r>
            <a:rPr lang="de-DE" sz="2600" b="1" kern="1200"/>
            <a:t>para o clima</a:t>
          </a:r>
          <a:r>
            <a:rPr lang="de-DE" sz="2600" kern="1200"/>
            <a:t>, incluindo </a:t>
          </a:r>
          <a:r>
            <a:rPr lang="de-DE" sz="2600" kern="1200">
              <a:latin typeface="Arial" panose="020B0604020202020204"/>
            </a:rPr>
            <a:t>os IPs </a:t>
          </a:r>
          <a:r>
            <a:rPr lang="de-DE" sz="2600" kern="1200"/>
            <a:t>(Peru)</a:t>
          </a:r>
          <a:endParaRPr lang="en-US" sz="2600" kern="1200"/>
        </a:p>
      </dsp:txBody>
      <dsp:txXfrm>
        <a:off x="49004" y="3340853"/>
        <a:ext cx="10417592" cy="905852"/>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C2D5B-2F75-49AA-BBC8-5C828C8CC599}" type="datetimeFigureOut">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 para editar os estilos de texto Master</a:t>
            </a:r>
          </a:p>
          <a:p>
            <a:pPr lvl="1"/>
            <a:r>
              <a:rPr lang="en-US"/>
              <a:t>Segundo nível</a:t>
            </a:r>
          </a:p>
          <a:p>
            <a:pPr lvl="2"/>
            <a:r>
              <a:rPr lang="en-US"/>
              <a:t>Terceiro nível</a:t>
            </a:r>
          </a:p>
          <a:p>
            <a:pPr lvl="3"/>
            <a:r>
              <a:rPr lang="en-US"/>
              <a:t>Quarto nível</a:t>
            </a:r>
          </a:p>
          <a:p>
            <a:pPr lvl="4"/>
            <a:r>
              <a:rPr lang="en-US"/>
              <a:t>Quinto nível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10122-051A-44FE-BB0B-DAA587C10DA3}" type="slidenum">
              <a:t>‹#›</a:t>
            </a:fld>
            <a:endParaRPr lang="en-US"/>
          </a:p>
        </p:txBody>
      </p:sp>
    </p:spTree>
    <p:extLst>
      <p:ext uri="{BB962C8B-B14F-4D97-AF65-F5344CB8AC3E}">
        <p14:creationId xmlns:p14="http://schemas.microsoft.com/office/powerpoint/2010/main" val="2478796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4842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27F5E547-9934-4F01-81C1-8E7B29B80C35}"/>
              </a:ext>
            </a:extLst>
          </p:cNvPr>
          <p:cNvSpPr>
            <a:spLocks noGrp="1" noRot="1" noChangeAspect="1" noChangeArrowheads="1" noTextEdit="1"/>
          </p:cNvSpPr>
          <p:nvPr>
            <p:ph type="sldImg"/>
          </p:nvPr>
        </p:nvSpPr>
        <p:spPr>
          <a:xfrm>
            <a:off x="381000" y="685800"/>
            <a:ext cx="6096000" cy="3429000"/>
          </a:xfrm>
          <a:ln/>
        </p:spPr>
      </p:sp>
      <p:sp>
        <p:nvSpPr>
          <p:cNvPr id="10243" name="Notes Placeholder 2">
            <a:extLst>
              <a:ext uri="{FF2B5EF4-FFF2-40B4-BE49-F238E27FC236}">
                <a16:creationId xmlns:a16="http://schemas.microsoft.com/office/drawing/2014/main" id="{4776E471-AFE7-4201-9010-A5B60BC35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F9657AA4-810F-4862-92FD-8986069010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66F9F88D-8874-4EE1-83F8-C96D750A2FB1}" type="slidenum">
              <a:rPr lang="en-US" altLang="en-US" sz="1200" smtClean="0"/>
              <a:t>26</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0195c9b0d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7" name="Google Shape;337;g50195c9b0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0344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961B674-9C14-4673-B4D2-4A77BCA6895E}"/>
              </a:ext>
            </a:extLst>
          </p:cNvPr>
          <p:cNvSpPr>
            <a:spLocks noGrp="1" noRot="1" noChangeAspect="1" noChangeArrowheads="1" noTextEdit="1"/>
          </p:cNvSpPr>
          <p:nvPr>
            <p:ph type="sldImg"/>
          </p:nvPr>
        </p:nvSpPr>
        <p:spPr>
          <a:xfrm>
            <a:off x="381000" y="685800"/>
            <a:ext cx="6096000" cy="3429000"/>
          </a:xfrm>
          <a:ln/>
        </p:spPr>
      </p:sp>
      <p:sp>
        <p:nvSpPr>
          <p:cNvPr id="39939" name="Notes Placeholder 2">
            <a:extLst>
              <a:ext uri="{FF2B5EF4-FFF2-40B4-BE49-F238E27FC236}">
                <a16:creationId xmlns:a16="http://schemas.microsoft.com/office/drawing/2014/main" id="{B62D6971-D77B-4AF8-9524-9875CF42EE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4A240313-02C3-4E8F-937C-8F3991E2A1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93E25B52-DF8B-43CE-BB50-E3AD72F0464F}" type="slidenum">
              <a:rPr lang="en-US" altLang="en-US" sz="1200" smtClean="0"/>
              <a:t>35</a:t>
            </a:fld>
            <a:endParaRPr lang="en-US" altLang="en-US" sz="1200"/>
          </a:p>
        </p:txBody>
      </p:sp>
    </p:spTree>
    <p:extLst>
      <p:ext uri="{BB962C8B-B14F-4D97-AF65-F5344CB8AC3E}">
        <p14:creationId xmlns:p14="http://schemas.microsoft.com/office/powerpoint/2010/main" val="55725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1FAADFF-EC02-4C67-A9D7-3A2151489919}"/>
              </a:ext>
            </a:extLst>
          </p:cNvPr>
          <p:cNvSpPr>
            <a:spLocks noGrp="1" noRot="1" noChangeAspect="1" noChangeArrowheads="1" noTextEdit="1"/>
          </p:cNvSpPr>
          <p:nvPr>
            <p:ph type="sldImg"/>
          </p:nvPr>
        </p:nvSpPr>
        <p:spPr>
          <a:xfrm>
            <a:off x="381000" y="685800"/>
            <a:ext cx="6096000" cy="3429000"/>
          </a:xfrm>
          <a:ln/>
        </p:spPr>
      </p:sp>
      <p:sp>
        <p:nvSpPr>
          <p:cNvPr id="36867" name="Notes Placeholder 2">
            <a:extLst>
              <a:ext uri="{FF2B5EF4-FFF2-40B4-BE49-F238E27FC236}">
                <a16:creationId xmlns:a16="http://schemas.microsoft.com/office/drawing/2014/main" id="{4E4574B2-AE36-4661-9213-6CC924F16F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98E39522-D582-4D72-9E29-4534EA34AF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3A2387E8-360F-4A86-BADB-0B656ED19C9B}" type="slidenum">
              <a:rPr lang="en-US" altLang="en-US" sz="1200" smtClean="0"/>
              <a:t>38</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hape 503">
            <a:extLst>
              <a:ext uri="{FF2B5EF4-FFF2-40B4-BE49-F238E27FC236}">
                <a16:creationId xmlns:a16="http://schemas.microsoft.com/office/drawing/2014/main" id="{CE451F51-592A-4DFD-8CFB-CCF5ECA964AD}"/>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anose="020B0604020202020204" pitchFamily="34" charset="0"/>
            </a:endParaRPr>
          </a:p>
        </p:txBody>
      </p:sp>
      <p:sp>
        <p:nvSpPr>
          <p:cNvPr id="22531" name="Shape 504">
            <a:extLst>
              <a:ext uri="{FF2B5EF4-FFF2-40B4-BE49-F238E27FC236}">
                <a16:creationId xmlns:a16="http://schemas.microsoft.com/office/drawing/2014/main" id="{A649A909-FCBB-455F-860B-A4BF01B38978}"/>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Reconhecer - Ancião, - reconhecer os que não estão conosco, os sobreviventes, as famílias e todos aqueles que compartilharam suas histórias de dor, dor e resiliência. Chi-miigwech, assim como as avós guiaram seu trabalho, assim também minha avó, mãe, irmã, tia (Jibby, Sara, Lorraine, Renee, Danika, Barb), família de trabalho. Eu reconheço e aprecio seu amor, orientação e apoio (e ensinamentos intermináveis)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2" name="Google Shape;15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Fora de equilíbrio, um problema de valores humanos.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Aujourd'hui, je vais aborder trois sujets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introduction aux concepts de la justice climatique d'un point de vue autochtone, en soulignant le lien entre la terre, les gens et le plus-que-les-hommes.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transition vers une discussion sur l'histoire de la participation autochtone au CCNUCC, les bons et les mauvais côtés (en avant-première, c'est un espace très colonial pour les peuples autochtones).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Et enfin, parler de la COP 26 et du programme et des priorités pour les peuples autochtones. Traduit avec www.DeepL.com/Translator (versão gratuite)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2b8a2e4b00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2b8a2e4b00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b8a2e4b00_0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2b8a2e4b00_0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12b8a2e4b00_0_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C8C1E7F-7805-85AC-976B-0F96790A2E35}"/>
              </a:ext>
            </a:extLst>
          </p:cNvPr>
          <p:cNvSpPr>
            <a:spLocks noGrp="1" noRot="1" noChangeAspect="1" noChangeArrowheads="1" noTextEdit="1"/>
          </p:cNvSpPr>
          <p:nvPr>
            <p:ph type="sldImg"/>
          </p:nvPr>
        </p:nvSpPr>
        <p:spPr>
          <a:xfrm>
            <a:off x="381000" y="685800"/>
            <a:ext cx="6096000" cy="3429000"/>
          </a:xfrm>
          <a:ln/>
        </p:spPr>
      </p:sp>
      <p:sp>
        <p:nvSpPr>
          <p:cNvPr id="10243" name="Notes Placeholder 2">
            <a:extLst>
              <a:ext uri="{FF2B5EF4-FFF2-40B4-BE49-F238E27FC236}">
                <a16:creationId xmlns:a16="http://schemas.microsoft.com/office/drawing/2014/main" id="{A51BAA05-CC97-A205-ECC9-1574322400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27D6992D-FFFB-99AD-18EB-B4CC66DBF2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A2196FC-2852-4384-8898-9ED7A3A8863A}" type="slidenum">
              <a:rPr lang="en-US" altLang="en-US">
                <a:cs typeface="Arial" panose="020B0604020202020204" pitchFamily="34" charset="0"/>
              </a:rPr>
              <a:t>7</a:t>
            </a:fld>
            <a:endParaRPr lang="en-US" altLang="en-US">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b8a2e4b00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2b8a2e4b00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Tornando-se um Delegado da UNFCCC - O que você precisa saber sobre o guia para os PMDs</a:t>
            </a:r>
            <a:endParaRPr/>
          </a:p>
        </p:txBody>
      </p:sp>
      <p:sp>
        <p:nvSpPr>
          <p:cNvPr id="193" name="Google Shape;193;g12b8a2e4b00_0_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b8a2e4b00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2b8a2e4b00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Aujourd'hui, je vais aborder trois sujets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introduction aux concepts de la justice climatique d'un point de vue autochtone, en soulignant le lien entre la terre, les gens et le plus-que-les-hommes.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transition vers une discussion sur l'histoire de la participation autochtone au CCNUCC, les bons et les mauvais côtés (en avant-première, c'est un espace très colonial pour les peuples autochtones).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Et enfin, parler de la COP 26 et du programme et des priorités pour les peuples autochtones. Traduit avec www.DeepL.com/Translator (versão gratuite)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2b8a2e4b00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12b8a2e4b00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2b8a2e4b00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12b8a2e4b00_0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2b8a2e4b00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12b8a2e4b00_0_2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2b8a2e4b00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2b8a2e4b00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b8a2e4b00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12b8a2e4b00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77db214b27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177db214b27_4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Aujourd'hui, je vais aborder trois sujets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introduction aux concepts de la justice climatique d'un point de vue autochtone, en soulignant le lien entre la terre, les gens et le plus-que-les-hommes.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Une transition vers une discussion sur l'histoire de la participation autochtone au CCNUCC, les bons et les mauvais côtés (en avant-première, c'est un espace très colonial pour les peuples autochtones).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Et enfin, parler de la COP 26 et du programme et des priorités pour les peuples autochtones. Traduit avec www.DeepL.com/Translator (versão gratuite)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6EB42B85-E932-99A4-1C4B-C148658B70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D60D1C8-689B-468A-9E6E-34DFF72D6ED4}" type="slidenum">
              <a:rPr lang="en-US" altLang="en-US">
                <a:cs typeface="Arial" panose="020B0604020202020204" pitchFamily="34" charset="0"/>
              </a:rPr>
              <a:t>11</a:t>
            </a:fld>
            <a:endParaRPr lang="en-US" altLang="en-US">
              <a:cs typeface="Arial" panose="020B0604020202020204" pitchFamily="34" charset="0"/>
            </a:endParaRPr>
          </a:p>
        </p:txBody>
      </p:sp>
      <p:sp>
        <p:nvSpPr>
          <p:cNvPr id="20483" name="Rectangle 2">
            <a:extLst>
              <a:ext uri="{FF2B5EF4-FFF2-40B4-BE49-F238E27FC236}">
                <a16:creationId xmlns:a16="http://schemas.microsoft.com/office/drawing/2014/main" id="{0376A92A-4964-77EC-9852-84DBDA075A44}"/>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EF672D93-BE41-AAA7-49CB-5CAA490334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2b8a2e4b00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12b8a2e4b00_0_3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77db214b27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177db214b27_4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b8a2e4b00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2b8a2e4b00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12b8a2e4b00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2b8a2e4b00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2b8a2e4b00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12b8a2e4b00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67</a:t>
            </a:fld>
            <a:endParaRPr lang="en-US"/>
          </a:p>
        </p:txBody>
      </p:sp>
    </p:spTree>
    <p:extLst>
      <p:ext uri="{BB962C8B-B14F-4D97-AF65-F5344CB8AC3E}">
        <p14:creationId xmlns:p14="http://schemas.microsoft.com/office/powerpoint/2010/main" val="2303356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68</a:t>
            </a:fld>
            <a:endParaRPr lang="en-US"/>
          </a:p>
        </p:txBody>
      </p:sp>
    </p:spTree>
    <p:extLst>
      <p:ext uri="{BB962C8B-B14F-4D97-AF65-F5344CB8AC3E}">
        <p14:creationId xmlns:p14="http://schemas.microsoft.com/office/powerpoint/2010/main" val="253116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A494F"/>
                </a:solidFill>
                <a:effectLst/>
                <a:latin typeface="Open Sans" panose="020B0606030504020204" pitchFamily="34" charset="0"/>
              </a:rPr>
              <a:t>128 </a:t>
            </a:r>
            <a:r>
              <a:rPr lang="en-US" b="0" i="0">
                <a:solidFill>
                  <a:srgbClr val="3A494F"/>
                </a:solidFill>
                <a:effectLst/>
                <a:latin typeface="Open Sans" panose="020B0606030504020204" pitchFamily="34" charset="0"/>
              </a:rPr>
              <a:t>países </a:t>
            </a:r>
            <a:r>
              <a:rPr lang="en-US" b="1" i="0">
                <a:solidFill>
                  <a:srgbClr val="3A494F"/>
                </a:solidFill>
                <a:effectLst/>
                <a:latin typeface="Open Sans" panose="020B0606030504020204" pitchFamily="34" charset="0"/>
              </a:rPr>
              <a:t>apresentaram </a:t>
            </a:r>
            <a:r>
              <a:rPr lang="en-US" b="0" i="0">
                <a:solidFill>
                  <a:srgbClr val="3A494F"/>
                </a:solidFill>
                <a:effectLst/>
                <a:latin typeface="Open Sans" panose="020B0606030504020204" pitchFamily="34" charset="0"/>
              </a:rPr>
              <a:t>novas metas CND (127 países mais a UE) a partir de dezembro de 2021</a:t>
            </a:r>
          </a:p>
          <a:p>
            <a:endParaRPr lang="en-US"/>
          </a:p>
          <a:p>
            <a:r>
              <a:rPr lang="en-US"/>
              <a:t>Esta versão do relatório de síntese do CND sintetiza informações dos 166 últimos CND disponíveis, representando 193 Partes do Acordo de Paris, incluindo os 142 CND novos ou atualizados comunicados por 169 Partes, registrados no registro do CND em 23 de setembro de 2022, cobrindo 94,9% do total das emissões globais em 2019, que são estimadas em 52,6 Gt CO2 eq sem LULUCF. Um total de 39 Partes comunicaram CNDs novos ou atualizados desde 12 de outubro de 2021 (a data limite para as apresentações cobertas na versão anterior deste relatório), 24 dos quais após a COP 26.</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69</a:t>
            </a:fld>
            <a:endParaRPr lang="en-US"/>
          </a:p>
        </p:txBody>
      </p:sp>
    </p:spTree>
    <p:extLst>
      <p:ext uri="{BB962C8B-B14F-4D97-AF65-F5344CB8AC3E}">
        <p14:creationId xmlns:p14="http://schemas.microsoft.com/office/powerpoint/2010/main" val="3061832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71</a:t>
            </a:fld>
            <a:endParaRPr lang="en-US"/>
          </a:p>
        </p:txBody>
      </p:sp>
    </p:spTree>
    <p:extLst>
      <p:ext uri="{BB962C8B-B14F-4D97-AF65-F5344CB8AC3E}">
        <p14:creationId xmlns:p14="http://schemas.microsoft.com/office/powerpoint/2010/main" val="113705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5"/>
                </a:solidFill>
                <a:effectLst/>
                <a:latin typeface="Merriweather Sans Regular"/>
              </a:rPr>
              <a:t>As emissões de CO2 precisavam ser reduzidas em 45% até 2030, em comparação com os níveis de 2010</a:t>
            </a:r>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72</a:t>
            </a:fld>
            <a:endParaRPr lang="en-US"/>
          </a:p>
        </p:txBody>
      </p:sp>
    </p:spTree>
    <p:extLst>
      <p:ext uri="{BB962C8B-B14F-4D97-AF65-F5344CB8AC3E}">
        <p14:creationId xmlns:p14="http://schemas.microsoft.com/office/powerpoint/2010/main" val="224515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E7DE6FC-7272-15EF-AD61-F8C69752241D}"/>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D5E259D0-4A5B-A499-5CFB-13892781C9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6CE4E5CF-92FC-FAC7-752F-7C2730AC0F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1F534D-D8FB-472B-B13F-48F64A214C7B}" type="slidenum">
              <a:rPr lang="en-US" altLang="en-US" smtClean="0"/>
              <a:t>12</a:t>
            </a:fld>
            <a:endParaRPr lang="en-US" altLang="en-US"/>
          </a:p>
        </p:txBody>
      </p:sp>
    </p:spTree>
    <p:extLst>
      <p:ext uri="{BB962C8B-B14F-4D97-AF65-F5344CB8AC3E}">
        <p14:creationId xmlns:p14="http://schemas.microsoft.com/office/powerpoint/2010/main" val="1622528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73</a:t>
            </a:fld>
            <a:endParaRPr lang="en-US"/>
          </a:p>
        </p:txBody>
      </p:sp>
    </p:spTree>
    <p:extLst>
      <p:ext uri="{BB962C8B-B14F-4D97-AF65-F5344CB8AC3E}">
        <p14:creationId xmlns:p14="http://schemas.microsoft.com/office/powerpoint/2010/main" val="1895265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a typeface="Calibri"/>
              <a:cs typeface="Calibri"/>
            </a:endParaRPr>
          </a:p>
          <a:p>
            <a:endParaRPr lang="en-US">
              <a:ea typeface="Calibri" panose="020F0502020204030204"/>
              <a:cs typeface="Calibri" panose="020F0502020204030204"/>
            </a:endParaRP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74</a:t>
            </a:fld>
            <a:endParaRPr lang="en-US"/>
          </a:p>
        </p:txBody>
      </p:sp>
    </p:spTree>
    <p:extLst>
      <p:ext uri="{BB962C8B-B14F-4D97-AF65-F5344CB8AC3E}">
        <p14:creationId xmlns:p14="http://schemas.microsoft.com/office/powerpoint/2010/main" val="2821508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a typeface="Calibri"/>
              <a:cs typeface="Calibri"/>
            </a:endParaRPr>
          </a:p>
          <a:p>
            <a:endParaRPr lang="en-US">
              <a:ea typeface="Calibri" panose="020F0502020204030204"/>
              <a:cs typeface="Calibri" panose="020F0502020204030204"/>
            </a:endParaRP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75</a:t>
            </a:fld>
            <a:endParaRPr lang="en-US"/>
          </a:p>
        </p:txBody>
      </p:sp>
    </p:spTree>
    <p:extLst>
      <p:ext uri="{BB962C8B-B14F-4D97-AF65-F5344CB8AC3E}">
        <p14:creationId xmlns:p14="http://schemas.microsoft.com/office/powerpoint/2010/main" val="3470446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76</a:t>
            </a:fld>
            <a:endParaRPr lang="en-US"/>
          </a:p>
        </p:txBody>
      </p:sp>
    </p:spTree>
    <p:extLst>
      <p:ext uri="{BB962C8B-B14F-4D97-AF65-F5344CB8AC3E}">
        <p14:creationId xmlns:p14="http://schemas.microsoft.com/office/powerpoint/2010/main" val="3576344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77</a:t>
            </a:fld>
            <a:endParaRPr lang="en-US"/>
          </a:p>
        </p:txBody>
      </p:sp>
    </p:spTree>
    <p:extLst>
      <p:ext uri="{BB962C8B-B14F-4D97-AF65-F5344CB8AC3E}">
        <p14:creationId xmlns:p14="http://schemas.microsoft.com/office/powerpoint/2010/main" val="2848440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78</a:t>
            </a:fld>
            <a:endParaRPr lang="en-US"/>
          </a:p>
        </p:txBody>
      </p:sp>
    </p:spTree>
    <p:extLst>
      <p:ext uri="{BB962C8B-B14F-4D97-AF65-F5344CB8AC3E}">
        <p14:creationId xmlns:p14="http://schemas.microsoft.com/office/powerpoint/2010/main" val="2481310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79</a:t>
            </a:fld>
            <a:endParaRPr lang="en-US"/>
          </a:p>
        </p:txBody>
      </p:sp>
    </p:spTree>
    <p:extLst>
      <p:ext uri="{BB962C8B-B14F-4D97-AF65-F5344CB8AC3E}">
        <p14:creationId xmlns:p14="http://schemas.microsoft.com/office/powerpoint/2010/main" val="2493608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80</a:t>
            </a:fld>
            <a:endParaRPr lang="en-US"/>
          </a:p>
        </p:txBody>
      </p:sp>
    </p:spTree>
    <p:extLst>
      <p:ext uri="{BB962C8B-B14F-4D97-AF65-F5344CB8AC3E}">
        <p14:creationId xmlns:p14="http://schemas.microsoft.com/office/powerpoint/2010/main" val="2539087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81</a:t>
            </a:fld>
            <a:endParaRPr lang="en-US"/>
          </a:p>
        </p:txBody>
      </p:sp>
    </p:spTree>
    <p:extLst>
      <p:ext uri="{BB962C8B-B14F-4D97-AF65-F5344CB8AC3E}">
        <p14:creationId xmlns:p14="http://schemas.microsoft.com/office/powerpoint/2010/main" val="3980853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82</a:t>
            </a:fld>
            <a:endParaRPr lang="en-US"/>
          </a:p>
        </p:txBody>
      </p:sp>
    </p:spTree>
    <p:extLst>
      <p:ext uri="{BB962C8B-B14F-4D97-AF65-F5344CB8AC3E}">
        <p14:creationId xmlns:p14="http://schemas.microsoft.com/office/powerpoint/2010/main" val="3692530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4EA2F4AC-63AA-81BB-E295-919803C0E7E6}"/>
              </a:ext>
            </a:extLst>
          </p:cNvPr>
          <p:cNvSpPr>
            <a:spLocks noGrp="1" noRot="1" noChangeAspect="1" noChangeArrowheads="1" noTextEdit="1"/>
          </p:cNvSpPr>
          <p:nvPr>
            <p:ph type="sldImg"/>
          </p:nvPr>
        </p:nvSpPr>
        <p:spPr>
          <a:xfrm>
            <a:off x="381000" y="685800"/>
            <a:ext cx="6096000" cy="3429000"/>
          </a:xfrm>
          <a:ln/>
        </p:spPr>
      </p:sp>
      <p:sp>
        <p:nvSpPr>
          <p:cNvPr id="53251" name="Notes Placeholder 2">
            <a:extLst>
              <a:ext uri="{FF2B5EF4-FFF2-40B4-BE49-F238E27FC236}">
                <a16:creationId xmlns:a16="http://schemas.microsoft.com/office/drawing/2014/main" id="{63C86375-ED91-5334-A6E0-465307ACD2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latin typeface="Arial" panose="020B0604020202020204" pitchFamily="34" charset="0"/>
            </a:endParaRPr>
          </a:p>
        </p:txBody>
      </p:sp>
      <p:sp>
        <p:nvSpPr>
          <p:cNvPr id="53252" name="Slide Number Placeholder 3">
            <a:extLst>
              <a:ext uri="{FF2B5EF4-FFF2-40B4-BE49-F238E27FC236}">
                <a16:creationId xmlns:a16="http://schemas.microsoft.com/office/drawing/2014/main" id="{C7FFC48E-5EC2-8631-57A0-BA4E914E3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9F6EE9B5-31D3-4A2C-A27F-A8EDD80AC242}" type="slidenum">
              <a:rPr lang="en-US" altLang="en-US" sz="1200"/>
              <a:t>13</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83</a:t>
            </a:fld>
            <a:endParaRPr lang="en-US"/>
          </a:p>
        </p:txBody>
      </p:sp>
    </p:spTree>
    <p:extLst>
      <p:ext uri="{BB962C8B-B14F-4D97-AF65-F5344CB8AC3E}">
        <p14:creationId xmlns:p14="http://schemas.microsoft.com/office/powerpoint/2010/main" val="3091388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23ABFE3A-DDD2-AD4F-919F-B60F5B16DEE3}" type="slidenum">
              <a:rPr lang="en-US" smtClean="0"/>
              <a:t>84</a:t>
            </a:fld>
            <a:endParaRPr lang="en-US"/>
          </a:p>
        </p:txBody>
      </p:sp>
    </p:spTree>
    <p:extLst>
      <p:ext uri="{BB962C8B-B14F-4D97-AF65-F5344CB8AC3E}">
        <p14:creationId xmlns:p14="http://schemas.microsoft.com/office/powerpoint/2010/main" val="342837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659E896-DF8E-3C52-610E-FE6C4BE8E046}"/>
              </a:ext>
            </a:extLst>
          </p:cNvPr>
          <p:cNvSpPr>
            <a:spLocks noGrp="1" noRot="1" noChangeAspect="1" noChangeArrowheads="1" noTextEdit="1"/>
          </p:cNvSpPr>
          <p:nvPr>
            <p:ph type="sldImg"/>
          </p:nvPr>
        </p:nvSpPr>
        <p:spPr>
          <a:xfrm>
            <a:off x="381000" y="685800"/>
            <a:ext cx="6096000" cy="3429000"/>
          </a:xfrm>
          <a:ln/>
        </p:spPr>
      </p:sp>
      <p:sp>
        <p:nvSpPr>
          <p:cNvPr id="24579" name="Notes Placeholder 2">
            <a:extLst>
              <a:ext uri="{FF2B5EF4-FFF2-40B4-BE49-F238E27FC236}">
                <a16:creationId xmlns:a16="http://schemas.microsoft.com/office/drawing/2014/main" id="{8054F8C5-B4A3-E9FF-FED4-2DFCD16D2C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6F303159-1B07-D425-C5E0-5A5A927423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0305771-ECCF-49CB-84A8-FFE7633FC1FE}" type="slidenum">
              <a:rPr lang="en-US" altLang="en-US" smtClean="0"/>
              <a:t>14</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8B60DD4-829A-BEF4-46C4-B883A01FE444}"/>
              </a:ext>
            </a:extLst>
          </p:cNvPr>
          <p:cNvSpPr>
            <a:spLocks noGrp="1" noRot="1" noChangeAspect="1" noChangeArrowheads="1" noTextEdit="1"/>
          </p:cNvSpPr>
          <p:nvPr>
            <p:ph type="sldImg"/>
          </p:nvPr>
        </p:nvSpPr>
        <p:spPr>
          <a:xfrm>
            <a:off x="381000" y="685800"/>
            <a:ext cx="6096000" cy="3429000"/>
          </a:xfrm>
          <a:ln/>
        </p:spPr>
      </p:sp>
      <p:sp>
        <p:nvSpPr>
          <p:cNvPr id="29699" name="Notes Placeholder 2">
            <a:extLst>
              <a:ext uri="{FF2B5EF4-FFF2-40B4-BE49-F238E27FC236}">
                <a16:creationId xmlns:a16="http://schemas.microsoft.com/office/drawing/2014/main" id="{30587382-D84C-2EC0-CDEC-7E8DACAE4F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7F4D7D1D-47ED-8693-F3A0-6A3E2A942D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880EDF19-437D-4D9D-A3A9-005282276BA5}" type="slidenum">
              <a:rPr lang="en-US" altLang="en-US" sz="1200"/>
              <a:t>15</a:t>
            </a:fld>
            <a:endParaRPr lang="en-US" altLang="en-US" sz="1200"/>
          </a:p>
        </p:txBody>
      </p:sp>
    </p:spTree>
    <p:extLst>
      <p:ext uri="{BB962C8B-B14F-4D97-AF65-F5344CB8AC3E}">
        <p14:creationId xmlns:p14="http://schemas.microsoft.com/office/powerpoint/2010/main" val="254850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FFD5721-160A-438A-8168-7FB082C240FC}"/>
              </a:ext>
            </a:extLst>
          </p:cNvPr>
          <p:cNvSpPr>
            <a:spLocks noGrp="1" noRot="1" noChangeAspect="1" noChangeArrowheads="1" noTextEdit="1"/>
          </p:cNvSpPr>
          <p:nvPr>
            <p:ph type="sldImg"/>
          </p:nvPr>
        </p:nvSpPr>
        <p:spPr>
          <a:xfrm>
            <a:off x="381000" y="685800"/>
            <a:ext cx="6096000" cy="3429000"/>
          </a:xfrm>
          <a:ln/>
        </p:spPr>
      </p:sp>
      <p:sp>
        <p:nvSpPr>
          <p:cNvPr id="37891" name="Notes Placeholder 2">
            <a:extLst>
              <a:ext uri="{FF2B5EF4-FFF2-40B4-BE49-F238E27FC236}">
                <a16:creationId xmlns:a16="http://schemas.microsoft.com/office/drawing/2014/main" id="{45D4FC90-8798-4237-9EDE-E513771554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59562D8C-4671-4003-B154-7128E1D8A2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7CBFAF74-510A-4EE1-B2CD-2162B98E7306}" type="slidenum">
              <a:rPr lang="en-US" altLang="en-US" sz="1200"/>
              <a:t>20</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2BD174D-C96A-4F41-9456-96E3FE455876}"/>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08202FD3-09EF-4506-8E8C-C66E1B0F08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BEFA61E5-83EB-41C3-8469-8F69BC5C29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F470B3DB-7056-4FC1-AE53-AE22ADCFD294}" type="slidenum">
              <a:rPr lang="en-US" altLang="en-US" sz="1200"/>
              <a:t>24</a:t>
            </a:fld>
            <a:endParaRPr lang="en-US" altLang="en-US" sz="1200"/>
          </a:p>
        </p:txBody>
      </p:sp>
    </p:spTree>
    <p:extLst>
      <p:ext uri="{BB962C8B-B14F-4D97-AF65-F5344CB8AC3E}">
        <p14:creationId xmlns:p14="http://schemas.microsoft.com/office/powerpoint/2010/main" val="132007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45"/>
          <p:cNvSpPr txBox="1">
            <a:spLocks noGrp="1"/>
          </p:cNvSpPr>
          <p:nvPr>
            <p:ph type="ctrTitle"/>
          </p:nvPr>
        </p:nvSpPr>
        <p:spPr>
          <a:xfrm>
            <a:off x="609600" y="228601"/>
            <a:ext cx="10363200" cy="457199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8800"/>
              <a:buFont typeface="Arial Black"/>
              <a:buNone/>
              <a:defRPr sz="8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subTitle" idx="1"/>
          </p:nvPr>
        </p:nvSpPr>
        <p:spPr>
          <a:xfrm>
            <a:off x="609600" y="4800600"/>
            <a:ext cx="9144000" cy="914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00"/>
              </a:spcBef>
              <a:spcAft>
                <a:spcPts val="0"/>
              </a:spcAft>
              <a:buClr>
                <a:schemeClr val="dk2"/>
              </a:buClr>
              <a:buSzPts val="2000"/>
              <a:buNone/>
              <a:defRPr b="0" cap="none">
                <a:solidFill>
                  <a:schemeClr val="dk2"/>
                </a:solidFill>
                <a:latin typeface="Arial Black"/>
                <a:ea typeface="Arial Black"/>
                <a:cs typeface="Arial Black"/>
                <a:sym typeface="Arial Black"/>
              </a:defRPr>
            </a:lvl1pPr>
            <a:lvl2pPr lvl="1" algn="ctr">
              <a:lnSpc>
                <a:spcPct val="100000"/>
              </a:lnSpc>
              <a:spcBef>
                <a:spcPts val="600"/>
              </a:spcBef>
              <a:spcAft>
                <a:spcPts val="0"/>
              </a:spcAft>
              <a:buSzPts val="2000"/>
              <a:buNone/>
              <a:defRPr>
                <a:solidFill>
                  <a:srgbClr val="888888"/>
                </a:solidFill>
              </a:defRPr>
            </a:lvl2pPr>
            <a:lvl3pPr lvl="2" algn="ctr">
              <a:lnSpc>
                <a:spcPct val="100000"/>
              </a:lnSpc>
              <a:spcBef>
                <a:spcPts val="360"/>
              </a:spcBef>
              <a:spcAft>
                <a:spcPts val="0"/>
              </a:spcAft>
              <a:buSzPts val="1800"/>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60"/>
              </a:spcBef>
              <a:spcAft>
                <a:spcPts val="0"/>
              </a:spcAft>
              <a:buSzPts val="1800"/>
              <a:buNone/>
              <a:defRPr>
                <a:solidFill>
                  <a:srgbClr val="888888"/>
                </a:solidFill>
              </a:defRPr>
            </a:lvl5pPr>
            <a:lvl6pPr lvl="5" algn="ctr">
              <a:lnSpc>
                <a:spcPct val="100000"/>
              </a:lnSpc>
              <a:spcBef>
                <a:spcPts val="320"/>
              </a:spcBef>
              <a:spcAft>
                <a:spcPts val="0"/>
              </a:spcAft>
              <a:buSzPts val="1600"/>
              <a:buNone/>
              <a:defRPr>
                <a:solidFill>
                  <a:srgbClr val="888888"/>
                </a:solidFill>
              </a:defRPr>
            </a:lvl6pPr>
            <a:lvl7pPr lvl="6" algn="ctr">
              <a:lnSpc>
                <a:spcPct val="100000"/>
              </a:lnSpc>
              <a:spcBef>
                <a:spcPts val="320"/>
              </a:spcBef>
              <a:spcAft>
                <a:spcPts val="0"/>
              </a:spcAft>
              <a:buSzPts val="1600"/>
              <a:buNone/>
              <a:defRPr>
                <a:solidFill>
                  <a:srgbClr val="888888"/>
                </a:solidFill>
              </a:defRPr>
            </a:lvl7pPr>
            <a:lvl8pPr lvl="7" algn="ctr">
              <a:lnSpc>
                <a:spcPct val="100000"/>
              </a:lnSpc>
              <a:spcBef>
                <a:spcPts val="320"/>
              </a:spcBef>
              <a:spcAft>
                <a:spcPts val="0"/>
              </a:spcAft>
              <a:buSzPts val="1600"/>
              <a:buNone/>
              <a:defRPr>
                <a:solidFill>
                  <a:srgbClr val="888888"/>
                </a:solidFill>
              </a:defRPr>
            </a:lvl8pPr>
            <a:lvl9pPr lvl="8" algn="ctr">
              <a:lnSpc>
                <a:spcPct val="100000"/>
              </a:lnSpc>
              <a:spcBef>
                <a:spcPts val="320"/>
              </a:spcBef>
              <a:spcAft>
                <a:spcPts val="0"/>
              </a:spcAft>
              <a:buSzPts val="1600"/>
              <a:buNone/>
              <a:defRPr>
                <a:solidFill>
                  <a:srgbClr val="888888"/>
                </a:solidFill>
              </a:defRPr>
            </a:lvl9pPr>
          </a:lstStyle>
          <a:p>
            <a:endParaRPr/>
          </a:p>
        </p:txBody>
      </p:sp>
      <p:sp>
        <p:nvSpPr>
          <p:cNvPr id="20" name="Google Shape;20;p45"/>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5"/>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5"/>
          <p:cNvSpPr/>
          <p:nvPr/>
        </p:nvSpPr>
        <p:spPr>
          <a:xfrm>
            <a:off x="12001499" y="4846320"/>
            <a:ext cx="190501" cy="20116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45"/>
          <p:cNvSpPr/>
          <p:nvPr/>
        </p:nvSpPr>
        <p:spPr>
          <a:xfrm>
            <a:off x="12001499" y="0"/>
            <a:ext cx="190501" cy="4846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45"/>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5"/>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5"/>
          <p:cNvSpPr txBox="1">
            <a:spLocks noGrp="1"/>
          </p:cNvSpPr>
          <p:nvPr>
            <p:ph type="body" idx="1"/>
          </p:nvPr>
        </p:nvSpPr>
        <p:spPr>
          <a:xfrm>
            <a:off x="609600" y="1752601"/>
            <a:ext cx="10160000" cy="43735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8" name="Google Shape;28;p55"/>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5"/>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5"/>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609600" y="1447801"/>
            <a:ext cx="10363200" cy="432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8800"/>
              <a:buFont typeface="Arial Black"/>
              <a:buNone/>
              <a:defRPr sz="88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6"/>
          <p:cNvSpPr txBox="1">
            <a:spLocks noGrp="1"/>
          </p:cNvSpPr>
          <p:nvPr>
            <p:ph type="body" idx="1"/>
          </p:nvPr>
        </p:nvSpPr>
        <p:spPr>
          <a:xfrm>
            <a:off x="609600" y="228601"/>
            <a:ext cx="10363200" cy="10668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chemeClr val="dk2"/>
              </a:buClr>
              <a:buSzPts val="2000"/>
              <a:buNone/>
              <a:defRPr sz="2000" b="0" cap="none">
                <a:solidFill>
                  <a:schemeClr val="dk2"/>
                </a:solidFill>
                <a:latin typeface="Arial Black"/>
                <a:ea typeface="Arial Black"/>
                <a:cs typeface="Arial Black"/>
                <a:sym typeface="Arial Black"/>
              </a:defRPr>
            </a:lvl1pPr>
            <a:lvl2pPr marL="914400" lvl="1" indent="-228600" algn="l">
              <a:lnSpc>
                <a:spcPct val="100000"/>
              </a:lnSpc>
              <a:spcBef>
                <a:spcPts val="60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SzPts val="1400"/>
              <a:buNone/>
              <a:defRPr sz="1400">
                <a:solidFill>
                  <a:srgbClr val="888888"/>
                </a:solidFill>
              </a:defRPr>
            </a:lvl6pPr>
            <a:lvl7pPr marL="3200400" lvl="6" indent="-228600" algn="l">
              <a:lnSpc>
                <a:spcPct val="100000"/>
              </a:lnSpc>
              <a:spcBef>
                <a:spcPts val="280"/>
              </a:spcBef>
              <a:spcAft>
                <a:spcPts val="0"/>
              </a:spcAft>
              <a:buSzPts val="1400"/>
              <a:buNone/>
              <a:defRPr sz="1400">
                <a:solidFill>
                  <a:srgbClr val="888888"/>
                </a:solidFill>
              </a:defRPr>
            </a:lvl7pPr>
            <a:lvl8pPr marL="3657600" lvl="7" indent="-228600" algn="l">
              <a:lnSpc>
                <a:spcPct val="100000"/>
              </a:lnSpc>
              <a:spcBef>
                <a:spcPts val="280"/>
              </a:spcBef>
              <a:spcAft>
                <a:spcPts val="0"/>
              </a:spcAft>
              <a:buSzPts val="1400"/>
              <a:buNone/>
              <a:defRPr sz="1400">
                <a:solidFill>
                  <a:srgbClr val="888888"/>
                </a:solidFill>
              </a:defRPr>
            </a:lvl8pPr>
            <a:lvl9pPr marL="4114800" lvl="8" indent="-228600" algn="l">
              <a:lnSpc>
                <a:spcPct val="100000"/>
              </a:lnSpc>
              <a:spcBef>
                <a:spcPts val="280"/>
              </a:spcBef>
              <a:spcAft>
                <a:spcPts val="0"/>
              </a:spcAft>
              <a:buSzPts val="1400"/>
              <a:buNone/>
              <a:defRPr sz="1400">
                <a:solidFill>
                  <a:srgbClr val="888888"/>
                </a:solidFill>
              </a:defRPr>
            </a:lvl9pPr>
          </a:lstStyle>
          <a:p>
            <a:endParaRPr/>
          </a:p>
        </p:txBody>
      </p:sp>
      <p:sp>
        <p:nvSpPr>
          <p:cNvPr id="34" name="Google Shape;34;p56"/>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6"/>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6"/>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7"/>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7"/>
          <p:cNvSpPr txBox="1">
            <a:spLocks noGrp="1"/>
          </p:cNvSpPr>
          <p:nvPr>
            <p:ph type="body" idx="1"/>
          </p:nvPr>
        </p:nvSpPr>
        <p:spPr>
          <a:xfrm>
            <a:off x="2174240" y="1574800"/>
            <a:ext cx="438912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60"/>
              </a:spcBef>
              <a:spcAft>
                <a:spcPts val="0"/>
              </a:spcAft>
              <a:buClr>
                <a:schemeClr val="dk1"/>
              </a:buClr>
              <a:buSzPts val="2800"/>
              <a:buNone/>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0" name="Google Shape;40;p57"/>
          <p:cNvSpPr txBox="1">
            <a:spLocks noGrp="1"/>
          </p:cNvSpPr>
          <p:nvPr>
            <p:ph type="body" idx="2"/>
          </p:nvPr>
        </p:nvSpPr>
        <p:spPr>
          <a:xfrm>
            <a:off x="6786880" y="1574800"/>
            <a:ext cx="438912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60"/>
              </a:spcBef>
              <a:spcAft>
                <a:spcPts val="0"/>
              </a:spcAft>
              <a:buClr>
                <a:schemeClr val="dk1"/>
              </a:buClr>
              <a:buSzPts val="2800"/>
              <a:buNone/>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1" name="Google Shape;41;p57"/>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7"/>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7"/>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8"/>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600"/>
              <a:buFont typeface="Arial Blac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8"/>
          <p:cNvSpPr txBox="1">
            <a:spLocks noGrp="1"/>
          </p:cNvSpPr>
          <p:nvPr>
            <p:ph type="body" idx="1"/>
          </p:nvPr>
        </p:nvSpPr>
        <p:spPr>
          <a:xfrm>
            <a:off x="2170176" y="1572768"/>
            <a:ext cx="4389120"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None/>
              <a:defRPr sz="1800" b="0" cap="none">
                <a:solidFill>
                  <a:schemeClr val="dk1"/>
                </a:solidFill>
                <a:latin typeface="Arial Black"/>
                <a:ea typeface="Arial Black"/>
                <a:cs typeface="Arial Black"/>
                <a:sym typeface="Arial Black"/>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47" name="Google Shape;47;p58"/>
          <p:cNvSpPr txBox="1">
            <a:spLocks noGrp="1"/>
          </p:cNvSpPr>
          <p:nvPr>
            <p:ph type="body" idx="2"/>
          </p:nvPr>
        </p:nvSpPr>
        <p:spPr>
          <a:xfrm>
            <a:off x="2170176" y="2259366"/>
            <a:ext cx="4389120" cy="38404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48" name="Google Shape;48;p58"/>
          <p:cNvSpPr txBox="1">
            <a:spLocks noGrp="1"/>
          </p:cNvSpPr>
          <p:nvPr>
            <p:ph type="body" idx="3"/>
          </p:nvPr>
        </p:nvSpPr>
        <p:spPr>
          <a:xfrm>
            <a:off x="6790944" y="1572768"/>
            <a:ext cx="4389120"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None/>
              <a:defRPr sz="1800" b="0" cap="none">
                <a:solidFill>
                  <a:schemeClr val="dk1"/>
                </a:solidFill>
                <a:latin typeface="Arial Black"/>
                <a:ea typeface="Arial Black"/>
                <a:cs typeface="Arial Black"/>
                <a:sym typeface="Arial Black"/>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49" name="Google Shape;49;p58"/>
          <p:cNvSpPr txBox="1">
            <a:spLocks noGrp="1"/>
          </p:cNvSpPr>
          <p:nvPr>
            <p:ph type="body" idx="4"/>
          </p:nvPr>
        </p:nvSpPr>
        <p:spPr>
          <a:xfrm>
            <a:off x="6790944" y="2259366"/>
            <a:ext cx="4389120" cy="38404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0" name="Google Shape;50;p58"/>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8"/>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8"/>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9"/>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9"/>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9"/>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60"/>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0"/>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0"/>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61"/>
          <p:cNvSpPr txBox="1">
            <a:spLocks noGrp="1"/>
          </p:cNvSpPr>
          <p:nvPr>
            <p:ph type="body" idx="1"/>
          </p:nvPr>
        </p:nvSpPr>
        <p:spPr>
          <a:xfrm>
            <a:off x="4766733" y="1600200"/>
            <a:ext cx="6815667" cy="44805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Clr>
                <a:schemeClr val="dk1"/>
              </a:buClr>
              <a:buSzPts val="3200"/>
              <a:buNone/>
              <a:defRPr sz="3200"/>
            </a:lvl1pPr>
            <a:lvl2pPr marL="914400" lvl="1" indent="-406400" algn="l">
              <a:lnSpc>
                <a:spcPct val="100000"/>
              </a:lnSpc>
              <a:spcBef>
                <a:spcPts val="60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SzPts val="2000"/>
              <a:buChar char="•"/>
              <a:defRPr sz="2000"/>
            </a:lvl6pPr>
            <a:lvl7pPr marL="3200400" lvl="6" indent="-355600" algn="l">
              <a:lnSpc>
                <a:spcPct val="100000"/>
              </a:lnSpc>
              <a:spcBef>
                <a:spcPts val="400"/>
              </a:spcBef>
              <a:spcAft>
                <a:spcPts val="0"/>
              </a:spcAft>
              <a:buSzPts val="2000"/>
              <a:buChar char="•"/>
              <a:defRPr sz="2000"/>
            </a:lvl7pPr>
            <a:lvl8pPr marL="3657600" lvl="7" indent="-355600" algn="l">
              <a:lnSpc>
                <a:spcPct val="100000"/>
              </a:lnSpc>
              <a:spcBef>
                <a:spcPts val="400"/>
              </a:spcBef>
              <a:spcAft>
                <a:spcPts val="0"/>
              </a:spcAft>
              <a:buSzPts val="2000"/>
              <a:buChar char="•"/>
              <a:defRPr sz="2000"/>
            </a:lvl8pPr>
            <a:lvl9pPr marL="4114800" lvl="8" indent="-355600" algn="l">
              <a:lnSpc>
                <a:spcPct val="100000"/>
              </a:lnSpc>
              <a:spcBef>
                <a:spcPts val="400"/>
              </a:spcBef>
              <a:spcAft>
                <a:spcPts val="0"/>
              </a:spcAft>
              <a:buSzPts val="2000"/>
              <a:buChar char="•"/>
              <a:defRPr sz="2000"/>
            </a:lvl9pPr>
          </a:lstStyle>
          <a:p>
            <a:endParaRPr/>
          </a:p>
        </p:txBody>
      </p:sp>
      <p:sp>
        <p:nvSpPr>
          <p:cNvPr id="64" name="Google Shape;64;p61"/>
          <p:cNvSpPr txBox="1">
            <a:spLocks noGrp="1"/>
          </p:cNvSpPr>
          <p:nvPr>
            <p:ph type="body" idx="2"/>
          </p:nvPr>
        </p:nvSpPr>
        <p:spPr>
          <a:xfrm>
            <a:off x="609601" y="1600200"/>
            <a:ext cx="4011084" cy="44805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65" name="Google Shape;65;p61"/>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8" name="Google Shape;68;p61"/>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9"/>
        <p:cNvGrpSpPr/>
        <p:nvPr/>
      </p:nvGrpSpPr>
      <p:grpSpPr>
        <a:xfrm>
          <a:off x="0" y="0"/>
          <a:ext cx="0" cy="0"/>
          <a:chOff x="0" y="0"/>
          <a:chExt cx="0" cy="0"/>
        </a:xfrm>
      </p:grpSpPr>
      <p:sp>
        <p:nvSpPr>
          <p:cNvPr id="70" name="Google Shape;70;p62"/>
          <p:cNvSpPr/>
          <p:nvPr/>
        </p:nvSpPr>
        <p:spPr>
          <a:xfrm>
            <a:off x="12001499" y="4846320"/>
            <a:ext cx="190501" cy="20116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62"/>
          <p:cNvSpPr>
            <a:spLocks noGrp="1"/>
          </p:cNvSpPr>
          <p:nvPr>
            <p:ph type="pic" idx="2"/>
          </p:nvPr>
        </p:nvSpPr>
        <p:spPr>
          <a:xfrm>
            <a:off x="-1" y="0"/>
            <a:ext cx="12001169" cy="4846320"/>
          </a:xfrm>
          <a:prstGeom prst="rect">
            <a:avLst/>
          </a:prstGeom>
          <a:solidFill>
            <a:srgbClr val="BFBFBF"/>
          </a:solidFill>
          <a:ln>
            <a:noFill/>
          </a:ln>
        </p:spPr>
      </p:sp>
      <p:sp>
        <p:nvSpPr>
          <p:cNvPr id="72" name="Google Shape;72;p62"/>
          <p:cNvSpPr txBox="1">
            <a:spLocks noGrp="1"/>
          </p:cNvSpPr>
          <p:nvPr>
            <p:ph type="body" idx="1"/>
          </p:nvPr>
        </p:nvSpPr>
        <p:spPr>
          <a:xfrm>
            <a:off x="609600" y="5715000"/>
            <a:ext cx="10871200" cy="457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73" name="Google Shape;73;p62"/>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2"/>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2"/>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62"/>
          <p:cNvSpPr txBox="1">
            <a:spLocks noGrp="1"/>
          </p:cNvSpPr>
          <p:nvPr>
            <p:ph type="title"/>
          </p:nvPr>
        </p:nvSpPr>
        <p:spPr>
          <a:xfrm>
            <a:off x="609600" y="4953000"/>
            <a:ext cx="10871200" cy="7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2"/>
          <p:cNvSpPr/>
          <p:nvPr/>
        </p:nvSpPr>
        <p:spPr>
          <a:xfrm>
            <a:off x="12001499" y="0"/>
            <a:ext cx="190501" cy="4846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3"/>
          <p:cNvSpPr txBox="1">
            <a:spLocks noGrp="1"/>
          </p:cNvSpPr>
          <p:nvPr>
            <p:ph type="body" idx="1"/>
          </p:nvPr>
        </p:nvSpPr>
        <p:spPr>
          <a:xfrm rot="5400000">
            <a:off x="3502818" y="-1140618"/>
            <a:ext cx="4373563" cy="10160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1" name="Google Shape;81;p63"/>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3"/>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64"/>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4"/>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7" name="Google Shape;87;p64"/>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4"/>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4"/>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p47"/>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6" name="Google Shape;96;p4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 name="Google Shape;97;p4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98" name="Google Shape;98;p4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g155f7515c3d_0_9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101" name="Google Shape;101;g155f7515c3d_0_9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102" name="Google Shape;102;g155f7515c3d_0_9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3"/>
        <p:cNvGrpSpPr/>
        <p:nvPr/>
      </p:nvGrpSpPr>
      <p:grpSpPr>
        <a:xfrm>
          <a:off x="0" y="0"/>
          <a:ext cx="0" cy="0"/>
          <a:chOff x="0" y="0"/>
          <a:chExt cx="0" cy="0"/>
        </a:xfrm>
      </p:grpSpPr>
      <p:cxnSp>
        <p:nvCxnSpPr>
          <p:cNvPr id="104" name="Google Shape;104;p65"/>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05" name="Google Shape;105;p65"/>
          <p:cNvSpPr txBox="1">
            <a:spLocks noGrp="1"/>
          </p:cNvSpPr>
          <p:nvPr>
            <p:ph type="ctrTitle"/>
          </p:nvPr>
        </p:nvSpPr>
        <p:spPr>
          <a:xfrm>
            <a:off x="680600" y="1676400"/>
            <a:ext cx="10830800" cy="211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106" name="Google Shape;106;p65"/>
          <p:cNvSpPr txBox="1">
            <a:spLocks noGrp="1"/>
          </p:cNvSpPr>
          <p:nvPr>
            <p:ph type="subTitle" idx="1"/>
          </p:nvPr>
        </p:nvSpPr>
        <p:spPr>
          <a:xfrm>
            <a:off x="680600" y="4243084"/>
            <a:ext cx="10830800" cy="84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400"/>
              <a:buNone/>
              <a:defRPr sz="3200">
                <a:solidFill>
                  <a:schemeClr val="lt1"/>
                </a:solidFill>
              </a:defRPr>
            </a:lvl1pPr>
            <a:lvl2pPr lvl="1" algn="l">
              <a:lnSpc>
                <a:spcPct val="100000"/>
              </a:lnSpc>
              <a:spcBef>
                <a:spcPts val="0"/>
              </a:spcBef>
              <a:spcAft>
                <a:spcPts val="0"/>
              </a:spcAft>
              <a:buClr>
                <a:schemeClr val="lt1"/>
              </a:buClr>
              <a:buSzPts val="2400"/>
              <a:buNone/>
              <a:defRPr sz="3200">
                <a:solidFill>
                  <a:schemeClr val="lt1"/>
                </a:solidFill>
              </a:defRPr>
            </a:lvl2pPr>
            <a:lvl3pPr lvl="2" algn="l">
              <a:lnSpc>
                <a:spcPct val="100000"/>
              </a:lnSpc>
              <a:spcBef>
                <a:spcPts val="0"/>
              </a:spcBef>
              <a:spcAft>
                <a:spcPts val="0"/>
              </a:spcAft>
              <a:buClr>
                <a:schemeClr val="lt1"/>
              </a:buClr>
              <a:buSzPts val="2400"/>
              <a:buNone/>
              <a:defRPr sz="3200">
                <a:solidFill>
                  <a:schemeClr val="lt1"/>
                </a:solidFill>
              </a:defRPr>
            </a:lvl3pPr>
            <a:lvl4pPr lvl="3" algn="l">
              <a:lnSpc>
                <a:spcPct val="100000"/>
              </a:lnSpc>
              <a:spcBef>
                <a:spcPts val="0"/>
              </a:spcBef>
              <a:spcAft>
                <a:spcPts val="0"/>
              </a:spcAft>
              <a:buClr>
                <a:schemeClr val="lt1"/>
              </a:buClr>
              <a:buSzPts val="2400"/>
              <a:buNone/>
              <a:defRPr sz="3200">
                <a:solidFill>
                  <a:schemeClr val="lt1"/>
                </a:solidFill>
              </a:defRPr>
            </a:lvl4pPr>
            <a:lvl5pPr lvl="4" algn="l">
              <a:lnSpc>
                <a:spcPct val="100000"/>
              </a:lnSpc>
              <a:spcBef>
                <a:spcPts val="0"/>
              </a:spcBef>
              <a:spcAft>
                <a:spcPts val="0"/>
              </a:spcAft>
              <a:buClr>
                <a:schemeClr val="lt1"/>
              </a:buClr>
              <a:buSzPts val="2400"/>
              <a:buNone/>
              <a:defRPr sz="3200">
                <a:solidFill>
                  <a:schemeClr val="lt1"/>
                </a:solidFill>
              </a:defRPr>
            </a:lvl5pPr>
            <a:lvl6pPr lvl="5" algn="l">
              <a:lnSpc>
                <a:spcPct val="100000"/>
              </a:lnSpc>
              <a:spcBef>
                <a:spcPts val="0"/>
              </a:spcBef>
              <a:spcAft>
                <a:spcPts val="0"/>
              </a:spcAft>
              <a:buClr>
                <a:schemeClr val="lt1"/>
              </a:buClr>
              <a:buSzPts val="2400"/>
              <a:buNone/>
              <a:defRPr sz="3200">
                <a:solidFill>
                  <a:schemeClr val="lt1"/>
                </a:solidFill>
              </a:defRPr>
            </a:lvl6pPr>
            <a:lvl7pPr lvl="6" algn="l">
              <a:lnSpc>
                <a:spcPct val="100000"/>
              </a:lnSpc>
              <a:spcBef>
                <a:spcPts val="0"/>
              </a:spcBef>
              <a:spcAft>
                <a:spcPts val="0"/>
              </a:spcAft>
              <a:buClr>
                <a:schemeClr val="lt1"/>
              </a:buClr>
              <a:buSzPts val="2400"/>
              <a:buNone/>
              <a:defRPr sz="3200">
                <a:solidFill>
                  <a:schemeClr val="lt1"/>
                </a:solidFill>
              </a:defRPr>
            </a:lvl7pPr>
            <a:lvl8pPr lvl="7" algn="l">
              <a:lnSpc>
                <a:spcPct val="100000"/>
              </a:lnSpc>
              <a:spcBef>
                <a:spcPts val="0"/>
              </a:spcBef>
              <a:spcAft>
                <a:spcPts val="0"/>
              </a:spcAft>
              <a:buClr>
                <a:schemeClr val="lt1"/>
              </a:buClr>
              <a:buSzPts val="2400"/>
              <a:buNone/>
              <a:defRPr sz="3200">
                <a:solidFill>
                  <a:schemeClr val="lt1"/>
                </a:solidFill>
              </a:defRPr>
            </a:lvl8pPr>
            <a:lvl9pPr lvl="8" algn="l">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107" name="Google Shape;107;p6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08"/>
        <p:cNvGrpSpPr/>
        <p:nvPr/>
      </p:nvGrpSpPr>
      <p:grpSpPr>
        <a:xfrm>
          <a:off x="0" y="0"/>
          <a:ext cx="0" cy="0"/>
          <a:chOff x="0" y="0"/>
          <a:chExt cx="0" cy="0"/>
        </a:xfrm>
      </p:grpSpPr>
      <p:cxnSp>
        <p:nvCxnSpPr>
          <p:cNvPr id="109" name="Google Shape;109;p66"/>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10" name="Google Shape;110;p66"/>
          <p:cNvSpPr txBox="1">
            <a:spLocks noGrp="1"/>
          </p:cNvSpPr>
          <p:nvPr>
            <p:ph type="title"/>
          </p:nvPr>
        </p:nvSpPr>
        <p:spPr>
          <a:xfrm>
            <a:off x="680600" y="2743200"/>
            <a:ext cx="10830800" cy="1038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Clr>
                <a:schemeClr val="lt1"/>
              </a:buClr>
              <a:buSzPts val="3600"/>
              <a:buNone/>
              <a:defRPr sz="4800">
                <a:solidFill>
                  <a:schemeClr val="lt1"/>
                </a:solidFill>
              </a:defRPr>
            </a:lvl2pPr>
            <a:lvl3pPr lvl="2" algn="l">
              <a:lnSpc>
                <a:spcPct val="100000"/>
              </a:lnSpc>
              <a:spcBef>
                <a:spcPts val="0"/>
              </a:spcBef>
              <a:spcAft>
                <a:spcPts val="0"/>
              </a:spcAft>
              <a:buClr>
                <a:schemeClr val="lt1"/>
              </a:buClr>
              <a:buSzPts val="3600"/>
              <a:buNone/>
              <a:defRPr sz="4800">
                <a:solidFill>
                  <a:schemeClr val="lt1"/>
                </a:solidFill>
              </a:defRPr>
            </a:lvl3pPr>
            <a:lvl4pPr lvl="3" algn="l">
              <a:lnSpc>
                <a:spcPct val="100000"/>
              </a:lnSpc>
              <a:spcBef>
                <a:spcPts val="0"/>
              </a:spcBef>
              <a:spcAft>
                <a:spcPts val="0"/>
              </a:spcAft>
              <a:buClr>
                <a:schemeClr val="lt1"/>
              </a:buClr>
              <a:buSzPts val="3600"/>
              <a:buNone/>
              <a:defRPr sz="4800">
                <a:solidFill>
                  <a:schemeClr val="lt1"/>
                </a:solidFill>
              </a:defRPr>
            </a:lvl4pPr>
            <a:lvl5pPr lvl="4" algn="l">
              <a:lnSpc>
                <a:spcPct val="100000"/>
              </a:lnSpc>
              <a:spcBef>
                <a:spcPts val="0"/>
              </a:spcBef>
              <a:spcAft>
                <a:spcPts val="0"/>
              </a:spcAft>
              <a:buClr>
                <a:schemeClr val="lt1"/>
              </a:buClr>
              <a:buSzPts val="3600"/>
              <a:buNone/>
              <a:defRPr sz="4800">
                <a:solidFill>
                  <a:schemeClr val="lt1"/>
                </a:solidFill>
              </a:defRPr>
            </a:lvl5pPr>
            <a:lvl6pPr lvl="5" algn="l">
              <a:lnSpc>
                <a:spcPct val="100000"/>
              </a:lnSpc>
              <a:spcBef>
                <a:spcPts val="0"/>
              </a:spcBef>
              <a:spcAft>
                <a:spcPts val="0"/>
              </a:spcAft>
              <a:buClr>
                <a:schemeClr val="lt1"/>
              </a:buClr>
              <a:buSzPts val="3600"/>
              <a:buNone/>
              <a:defRPr sz="4800">
                <a:solidFill>
                  <a:schemeClr val="lt1"/>
                </a:solidFill>
              </a:defRPr>
            </a:lvl6pPr>
            <a:lvl7pPr lvl="6" algn="l">
              <a:lnSpc>
                <a:spcPct val="100000"/>
              </a:lnSpc>
              <a:spcBef>
                <a:spcPts val="0"/>
              </a:spcBef>
              <a:spcAft>
                <a:spcPts val="0"/>
              </a:spcAft>
              <a:buClr>
                <a:schemeClr val="lt1"/>
              </a:buClr>
              <a:buSzPts val="3600"/>
              <a:buNone/>
              <a:defRPr sz="4800">
                <a:solidFill>
                  <a:schemeClr val="lt1"/>
                </a:solidFill>
              </a:defRPr>
            </a:lvl7pPr>
            <a:lvl8pPr lvl="7" algn="l">
              <a:lnSpc>
                <a:spcPct val="100000"/>
              </a:lnSpc>
              <a:spcBef>
                <a:spcPts val="0"/>
              </a:spcBef>
              <a:spcAft>
                <a:spcPts val="0"/>
              </a:spcAft>
              <a:buClr>
                <a:schemeClr val="lt1"/>
              </a:buClr>
              <a:buSzPts val="3600"/>
              <a:buNone/>
              <a:defRPr sz="4800">
                <a:solidFill>
                  <a:schemeClr val="lt1"/>
                </a:solidFill>
              </a:defRPr>
            </a:lvl8pPr>
            <a:lvl9pPr lvl="8" algn="l">
              <a:lnSpc>
                <a:spcPct val="100000"/>
              </a:lnSpc>
              <a:spcBef>
                <a:spcPts val="0"/>
              </a:spcBef>
              <a:spcAft>
                <a:spcPts val="0"/>
              </a:spcAft>
              <a:buClr>
                <a:schemeClr val="lt1"/>
              </a:buClr>
              <a:buSzPts val="3600"/>
              <a:buNone/>
              <a:defRPr sz="4800">
                <a:solidFill>
                  <a:schemeClr val="lt1"/>
                </a:solidFill>
              </a:defRPr>
            </a:lvl9pPr>
          </a:lstStyle>
          <a:p>
            <a:endParaRPr/>
          </a:p>
        </p:txBody>
      </p:sp>
      <p:sp>
        <p:nvSpPr>
          <p:cNvPr id="111" name="Google Shape;111;p6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6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6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15" name="Google Shape;115;p6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16" name="Google Shape;116;p6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6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p6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22" name="Google Shape;122;p6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23" name="Google Shape;123;p6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24"/>
        <p:cNvGrpSpPr/>
        <p:nvPr/>
      </p:nvGrpSpPr>
      <p:grpSpPr>
        <a:xfrm>
          <a:off x="0" y="0"/>
          <a:ext cx="0" cy="0"/>
          <a:chOff x="0" y="0"/>
          <a:chExt cx="0" cy="0"/>
        </a:xfrm>
      </p:grpSpPr>
      <p:sp>
        <p:nvSpPr>
          <p:cNvPr id="125" name="Google Shape;125;p70"/>
          <p:cNvSpPr txBox="1">
            <a:spLocks noGrp="1"/>
          </p:cNvSpPr>
          <p:nvPr>
            <p:ph type="title"/>
          </p:nvPr>
        </p:nvSpPr>
        <p:spPr>
          <a:xfrm>
            <a:off x="653667" y="701800"/>
            <a:ext cx="77300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26" name="Google Shape;126;p7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71"/>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29" name="Google Shape;129;p71"/>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130" name="Google Shape;130;p71"/>
          <p:cNvSpPr txBox="1">
            <a:spLocks noGrp="1"/>
          </p:cNvSpPr>
          <p:nvPr>
            <p:ph type="title"/>
          </p:nvPr>
        </p:nvSpPr>
        <p:spPr>
          <a:xfrm>
            <a:off x="354000" y="1607767"/>
            <a:ext cx="5393600" cy="201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31" name="Google Shape;131;p71"/>
          <p:cNvSpPr txBox="1">
            <a:spLocks noGrp="1"/>
          </p:cNvSpPr>
          <p:nvPr>
            <p:ph type="subTitle" idx="1"/>
          </p:nvPr>
        </p:nvSpPr>
        <p:spPr>
          <a:xfrm>
            <a:off x="354000" y="3692001"/>
            <a:ext cx="53936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2" name="Google Shape;132;p71"/>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2133"/>
              </a:spcBef>
              <a:spcAft>
                <a:spcPts val="0"/>
              </a:spcAft>
              <a:buClr>
                <a:schemeClr val="lt1"/>
              </a:buClr>
              <a:buSzPts val="1400"/>
              <a:buChar char="○"/>
              <a:defRPr>
                <a:solidFill>
                  <a:schemeClr val="lt1"/>
                </a:solidFill>
              </a:defRPr>
            </a:lvl2pPr>
            <a:lvl3pPr marL="1371600" lvl="2" indent="-317500" algn="l">
              <a:lnSpc>
                <a:spcPct val="115000"/>
              </a:lnSpc>
              <a:spcBef>
                <a:spcPts val="2133"/>
              </a:spcBef>
              <a:spcAft>
                <a:spcPts val="0"/>
              </a:spcAft>
              <a:buClr>
                <a:schemeClr val="lt1"/>
              </a:buClr>
              <a:buSzPts val="1400"/>
              <a:buChar char="■"/>
              <a:defRPr>
                <a:solidFill>
                  <a:schemeClr val="lt1"/>
                </a:solidFill>
              </a:defRPr>
            </a:lvl3pPr>
            <a:lvl4pPr marL="1828800" lvl="3" indent="-317500" algn="l">
              <a:lnSpc>
                <a:spcPct val="115000"/>
              </a:lnSpc>
              <a:spcBef>
                <a:spcPts val="2133"/>
              </a:spcBef>
              <a:spcAft>
                <a:spcPts val="0"/>
              </a:spcAft>
              <a:buClr>
                <a:schemeClr val="lt1"/>
              </a:buClr>
              <a:buSzPts val="1400"/>
              <a:buChar char="●"/>
              <a:defRPr>
                <a:solidFill>
                  <a:schemeClr val="lt1"/>
                </a:solidFill>
              </a:defRPr>
            </a:lvl4pPr>
            <a:lvl5pPr marL="2286000" lvl="4" indent="-317500" algn="l">
              <a:lnSpc>
                <a:spcPct val="115000"/>
              </a:lnSpc>
              <a:spcBef>
                <a:spcPts val="2133"/>
              </a:spcBef>
              <a:spcAft>
                <a:spcPts val="0"/>
              </a:spcAft>
              <a:buClr>
                <a:schemeClr val="lt1"/>
              </a:buClr>
              <a:buSzPts val="1400"/>
              <a:buChar char="○"/>
              <a:defRPr>
                <a:solidFill>
                  <a:schemeClr val="lt1"/>
                </a:solidFill>
              </a:defRPr>
            </a:lvl5pPr>
            <a:lvl6pPr marL="2743200" lvl="5" indent="-317500" algn="l">
              <a:lnSpc>
                <a:spcPct val="115000"/>
              </a:lnSpc>
              <a:spcBef>
                <a:spcPts val="2133"/>
              </a:spcBef>
              <a:spcAft>
                <a:spcPts val="0"/>
              </a:spcAft>
              <a:buClr>
                <a:schemeClr val="lt1"/>
              </a:buClr>
              <a:buSzPts val="1400"/>
              <a:buChar char="■"/>
              <a:defRPr>
                <a:solidFill>
                  <a:schemeClr val="lt1"/>
                </a:solidFill>
              </a:defRPr>
            </a:lvl6pPr>
            <a:lvl7pPr marL="3200400" lvl="6" indent="-317500" algn="l">
              <a:lnSpc>
                <a:spcPct val="115000"/>
              </a:lnSpc>
              <a:spcBef>
                <a:spcPts val="2133"/>
              </a:spcBef>
              <a:spcAft>
                <a:spcPts val="0"/>
              </a:spcAft>
              <a:buClr>
                <a:schemeClr val="lt1"/>
              </a:buClr>
              <a:buSzPts val="1400"/>
              <a:buChar char="●"/>
              <a:defRPr>
                <a:solidFill>
                  <a:schemeClr val="lt1"/>
                </a:solidFill>
              </a:defRPr>
            </a:lvl7pPr>
            <a:lvl8pPr marL="3657600" lvl="7" indent="-317500" algn="l">
              <a:lnSpc>
                <a:spcPct val="115000"/>
              </a:lnSpc>
              <a:spcBef>
                <a:spcPts val="2133"/>
              </a:spcBef>
              <a:spcAft>
                <a:spcPts val="0"/>
              </a:spcAft>
              <a:buClr>
                <a:schemeClr val="lt1"/>
              </a:buClr>
              <a:buSzPts val="1400"/>
              <a:buChar char="○"/>
              <a:defRPr>
                <a:solidFill>
                  <a:schemeClr val="lt1"/>
                </a:solidFill>
              </a:defRPr>
            </a:lvl8pPr>
            <a:lvl9pPr marL="4114800" lvl="8" indent="-317500" algn="l">
              <a:lnSpc>
                <a:spcPct val="115000"/>
              </a:lnSpc>
              <a:spcBef>
                <a:spcPts val="2133"/>
              </a:spcBef>
              <a:spcAft>
                <a:spcPts val="2133"/>
              </a:spcAft>
              <a:buClr>
                <a:schemeClr val="lt1"/>
              </a:buClr>
              <a:buSzPts val="1400"/>
              <a:buChar char="■"/>
              <a:defRPr>
                <a:solidFill>
                  <a:schemeClr val="lt1"/>
                </a:solidFill>
              </a:defRPr>
            </a:lvl9pPr>
          </a:lstStyle>
          <a:p>
            <a:endParaRPr/>
          </a:p>
        </p:txBody>
      </p:sp>
      <p:sp>
        <p:nvSpPr>
          <p:cNvPr id="133" name="Google Shape;133;p7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lt1"/>
              </a:buClr>
              <a:buSzPts val="1333"/>
              <a:buFont typeface="Proxima Nova"/>
              <a:buNone/>
              <a:defRPr sz="1333"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4"/>
        <p:cNvGrpSpPr/>
        <p:nvPr/>
      </p:nvGrpSpPr>
      <p:grpSpPr>
        <a:xfrm>
          <a:off x="0" y="0"/>
          <a:ext cx="0" cy="0"/>
          <a:chOff x="0" y="0"/>
          <a:chExt cx="0" cy="0"/>
        </a:xfrm>
      </p:grpSpPr>
      <p:sp>
        <p:nvSpPr>
          <p:cNvPr id="135" name="Google Shape;135;p72"/>
          <p:cNvSpPr txBox="1">
            <a:spLocks noGrp="1"/>
          </p:cNvSpPr>
          <p:nvPr>
            <p:ph type="body" idx="1"/>
          </p:nvPr>
        </p:nvSpPr>
        <p:spPr>
          <a:xfrm>
            <a:off x="415600" y="5649100"/>
            <a:ext cx="7998400" cy="798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100"/>
              <a:buNone/>
              <a:defRPr sz="2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6" name="Google Shape;136;p7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7"/>
        <p:cNvGrpSpPr/>
        <p:nvPr/>
      </p:nvGrpSpPr>
      <p:grpSpPr>
        <a:xfrm>
          <a:off x="0" y="0"/>
          <a:ext cx="0" cy="0"/>
          <a:chOff x="0" y="0"/>
          <a:chExt cx="0" cy="0"/>
        </a:xfrm>
      </p:grpSpPr>
      <p:sp>
        <p:nvSpPr>
          <p:cNvPr id="138" name="Google Shape;138;p73"/>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9" name="Google Shape;139;p73"/>
          <p:cNvSpPr txBox="1">
            <a:spLocks noGrp="1"/>
          </p:cNvSpPr>
          <p:nvPr>
            <p:ph type="title"/>
          </p:nvPr>
        </p:nvSpPr>
        <p:spPr>
          <a:xfrm>
            <a:off x="415600" y="1321967"/>
            <a:ext cx="11360800" cy="255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0"/>
              <a:buNone/>
              <a:defRPr sz="18666" b="1"/>
            </a:lvl1pPr>
            <a:lvl2pPr lvl="1" algn="ctr">
              <a:lnSpc>
                <a:spcPct val="100000"/>
              </a:lnSpc>
              <a:spcBef>
                <a:spcPts val="0"/>
              </a:spcBef>
              <a:spcAft>
                <a:spcPts val="0"/>
              </a:spcAft>
              <a:buSzPts val="14000"/>
              <a:buNone/>
              <a:defRPr sz="18666" b="1"/>
            </a:lvl2pPr>
            <a:lvl3pPr lvl="2" algn="ctr">
              <a:lnSpc>
                <a:spcPct val="100000"/>
              </a:lnSpc>
              <a:spcBef>
                <a:spcPts val="0"/>
              </a:spcBef>
              <a:spcAft>
                <a:spcPts val="0"/>
              </a:spcAft>
              <a:buSzPts val="14000"/>
              <a:buNone/>
              <a:defRPr sz="18666" b="1"/>
            </a:lvl3pPr>
            <a:lvl4pPr lvl="3" algn="ctr">
              <a:lnSpc>
                <a:spcPct val="100000"/>
              </a:lnSpc>
              <a:spcBef>
                <a:spcPts val="0"/>
              </a:spcBef>
              <a:spcAft>
                <a:spcPts val="0"/>
              </a:spcAft>
              <a:buSzPts val="14000"/>
              <a:buNone/>
              <a:defRPr sz="18666" b="1"/>
            </a:lvl4pPr>
            <a:lvl5pPr lvl="4" algn="ctr">
              <a:lnSpc>
                <a:spcPct val="100000"/>
              </a:lnSpc>
              <a:spcBef>
                <a:spcPts val="0"/>
              </a:spcBef>
              <a:spcAft>
                <a:spcPts val="0"/>
              </a:spcAft>
              <a:buSzPts val="14000"/>
              <a:buNone/>
              <a:defRPr sz="18666" b="1"/>
            </a:lvl5pPr>
            <a:lvl6pPr lvl="5" algn="ctr">
              <a:lnSpc>
                <a:spcPct val="100000"/>
              </a:lnSpc>
              <a:spcBef>
                <a:spcPts val="0"/>
              </a:spcBef>
              <a:spcAft>
                <a:spcPts val="0"/>
              </a:spcAft>
              <a:buSzPts val="14000"/>
              <a:buNone/>
              <a:defRPr sz="18666" b="1"/>
            </a:lvl6pPr>
            <a:lvl7pPr lvl="6" algn="ctr">
              <a:lnSpc>
                <a:spcPct val="100000"/>
              </a:lnSpc>
              <a:spcBef>
                <a:spcPts val="0"/>
              </a:spcBef>
              <a:spcAft>
                <a:spcPts val="0"/>
              </a:spcAft>
              <a:buSzPts val="14000"/>
              <a:buNone/>
              <a:defRPr sz="18666" b="1"/>
            </a:lvl7pPr>
            <a:lvl8pPr lvl="7" algn="ctr">
              <a:lnSpc>
                <a:spcPct val="100000"/>
              </a:lnSpc>
              <a:spcBef>
                <a:spcPts val="0"/>
              </a:spcBef>
              <a:spcAft>
                <a:spcPts val="0"/>
              </a:spcAft>
              <a:buSzPts val="14000"/>
              <a:buNone/>
              <a:defRPr sz="18666" b="1"/>
            </a:lvl8pPr>
            <a:lvl9pPr lvl="8" algn="ctr">
              <a:lnSpc>
                <a:spcPct val="100000"/>
              </a:lnSpc>
              <a:spcBef>
                <a:spcPts val="0"/>
              </a:spcBef>
              <a:spcAft>
                <a:spcPts val="0"/>
              </a:spcAft>
              <a:buSzPts val="14000"/>
              <a:buNone/>
              <a:defRPr sz="18666" b="1"/>
            </a:lvl9pPr>
          </a:lstStyle>
          <a:p>
            <a:endParaRPr/>
          </a:p>
        </p:txBody>
      </p:sp>
      <p:sp>
        <p:nvSpPr>
          <p:cNvPr id="140" name="Google Shape;140;p73"/>
          <p:cNvSpPr txBox="1">
            <a:spLocks noGrp="1"/>
          </p:cNvSpPr>
          <p:nvPr>
            <p:ph type="body" idx="1"/>
          </p:nvPr>
        </p:nvSpPr>
        <p:spPr>
          <a:xfrm>
            <a:off x="415600" y="4095067"/>
            <a:ext cx="11360800" cy="1202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141" name="Google Shape;141;p7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
        <p:cNvGrpSpPr/>
        <p:nvPr/>
      </p:nvGrpSpPr>
      <p:grpSpPr>
        <a:xfrm>
          <a:off x="0" y="0"/>
          <a:ext cx="0" cy="0"/>
          <a:chOff x="0" y="0"/>
          <a:chExt cx="0" cy="0"/>
        </a:xfrm>
      </p:grpSpPr>
      <p:sp>
        <p:nvSpPr>
          <p:cNvPr id="143" name="Google Shape;143;g12b8a2e4b00_0_2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4" name="Google Shape;144;g12b8a2e4b00_0_2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5" name="Google Shape;145;g12b8a2e4b00_0_2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g12b8a2e4b00_0_2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g12b8a2e4b00_0_228"/>
          <p:cNvSpPr txBox="1">
            <a:spLocks noGrp="1"/>
          </p:cNvSpPr>
          <p:nvPr>
            <p:ph type="sldNum" idx="12"/>
          </p:nvPr>
        </p:nvSpPr>
        <p:spPr>
          <a:xfrm>
            <a:off x="10474036" y="6356350"/>
            <a:ext cx="11013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48" name="Google Shape;148;g12b8a2e4b00_0_228"/>
          <p:cNvPicPr preferRelativeResize="0"/>
          <p:nvPr/>
        </p:nvPicPr>
        <p:blipFill rotWithShape="1">
          <a:blip r:embed="rId2">
            <a:alphaModFix/>
          </a:blip>
          <a:srcRect/>
          <a:stretch/>
        </p:blipFill>
        <p:spPr>
          <a:xfrm>
            <a:off x="11622465" y="6325751"/>
            <a:ext cx="404781" cy="40178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289DC-5D40-8742-B358-B5C906D054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9897BB-544F-DB40-916D-E699BFE8973C}"/>
              </a:ext>
            </a:extLst>
          </p:cNvPr>
          <p:cNvSpPr>
            <a:spLocks noGrp="1"/>
          </p:cNvSpPr>
          <p:nvPr>
            <p:ph type="ctrTitle"/>
          </p:nvPr>
        </p:nvSpPr>
        <p:spPr>
          <a:xfrm>
            <a:off x="1215082" y="3031435"/>
            <a:ext cx="10831144" cy="1022224"/>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7FFFDE2-8BE8-134F-8FBB-D25EA4B1061C}"/>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drawing, clock&#10;&#10;Description automatically generated">
            <a:extLst>
              <a:ext uri="{FF2B5EF4-FFF2-40B4-BE49-F238E27FC236}">
                <a16:creationId xmlns:a16="http://schemas.microsoft.com/office/drawing/2014/main" id="{520A9D45-9B39-3042-BBBB-2649EECA1F50}"/>
              </a:ext>
            </a:extLst>
          </p:cNvPr>
          <p:cNvPicPr>
            <a:picLocks noChangeAspect="1"/>
          </p:cNvPicPr>
          <p:nvPr userDrawn="1"/>
        </p:nvPicPr>
        <p:blipFill>
          <a:blip r:embed="rId3"/>
          <a:stretch>
            <a:fillRect/>
          </a:stretch>
        </p:blipFill>
        <p:spPr>
          <a:xfrm>
            <a:off x="10971802" y="460827"/>
            <a:ext cx="637103" cy="1295712"/>
          </a:xfrm>
          <a:prstGeom prst="rect">
            <a:avLst/>
          </a:prstGeom>
        </p:spPr>
      </p:pic>
    </p:spTree>
    <p:extLst>
      <p:ext uri="{BB962C8B-B14F-4D97-AF65-F5344CB8AC3E}">
        <p14:creationId xmlns:p14="http://schemas.microsoft.com/office/powerpoint/2010/main" val="1009604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C4D4-802E-2347-A4FC-6A9012223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5BFDC-A994-AD4B-8006-8BE297E198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231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34BF-BA1E-1846-B924-657387788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AF2E7-0A7D-B14F-B007-ECC60D07A9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96140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5D329-20D7-5244-9816-8F465848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9CACC6-9DDE-4C42-87A0-EC6DDA6B6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577C9A-7AD3-FC4A-AE43-9DBECDB1F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190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136A5-4EC3-5D40-8022-46415D71FE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5DD21-82F0-4347-AB80-2B2A91487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F27A1-F045-FD42-ACC3-1891D3FEA6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3B6B0-4677-8D4A-8F66-6FF3D4FC7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DF6565-EC61-5943-B590-EA91238FE2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91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0429-474A-124A-AF5F-D5EA76CE6D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4773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941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3D3FB-3539-C04E-A4E7-3B6421E7320D}"/>
              </a:ext>
            </a:extLst>
          </p:cNvPr>
          <p:cNvSpPr>
            <a:spLocks noGrp="1"/>
          </p:cNvSpPr>
          <p:nvPr>
            <p:ph idx="1"/>
          </p:nvPr>
        </p:nvSpPr>
        <p:spPr>
          <a:xfrm>
            <a:off x="5183188" y="1413089"/>
            <a:ext cx="6172200" cy="44479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EE39B9-1F22-3849-9230-C29893CEEA3F}"/>
              </a:ext>
            </a:extLst>
          </p:cNvPr>
          <p:cNvSpPr>
            <a:spLocks noGrp="1"/>
          </p:cNvSpPr>
          <p:nvPr>
            <p:ph type="body" sz="half" idx="2"/>
          </p:nvPr>
        </p:nvSpPr>
        <p:spPr>
          <a:xfrm>
            <a:off x="839788" y="1421027"/>
            <a:ext cx="3932237" cy="4447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14242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B74AB4-6D80-EB4B-AFBF-5CF857ED5CA3}"/>
              </a:ext>
            </a:extLst>
          </p:cNvPr>
          <p:cNvSpPr>
            <a:spLocks noGrp="1"/>
          </p:cNvSpPr>
          <p:nvPr>
            <p:ph type="pic" idx="1"/>
          </p:nvPr>
        </p:nvSpPr>
        <p:spPr>
          <a:xfrm>
            <a:off x="5183188" y="1462516"/>
            <a:ext cx="6172200" cy="43985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0D8A52-F304-1044-B776-671CDC89CA49}"/>
              </a:ext>
            </a:extLst>
          </p:cNvPr>
          <p:cNvSpPr>
            <a:spLocks noGrp="1"/>
          </p:cNvSpPr>
          <p:nvPr>
            <p:ph type="body" sz="half" idx="2"/>
          </p:nvPr>
        </p:nvSpPr>
        <p:spPr>
          <a:xfrm>
            <a:off x="839788" y="1470454"/>
            <a:ext cx="3932237" cy="43985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9341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A90407-D02D-9F49-8A2C-3443310CFDAE}"/>
              </a:ext>
            </a:extLst>
          </p:cNvPr>
          <p:cNvSpPr>
            <a:spLocks noGrp="1"/>
          </p:cNvSpPr>
          <p:nvPr>
            <p:ph type="ctrTitle"/>
          </p:nvPr>
        </p:nvSpPr>
        <p:spPr>
          <a:xfrm>
            <a:off x="1215082" y="3031435"/>
            <a:ext cx="10831144" cy="1022224"/>
          </a:xfrm>
        </p:spPr>
        <p:txBody>
          <a:bodyPr anchor="b"/>
          <a:lstStyle>
            <a:lvl1pPr algn="l">
              <a:defRPr sz="6000">
                <a:solidFill>
                  <a:schemeClr val="bg2">
                    <a:lumMod val="10000"/>
                  </a:schemeClr>
                </a:solidFill>
              </a:defRPr>
            </a:lvl1pPr>
          </a:lstStyle>
          <a:p>
            <a:r>
              <a:rPr lang="en-US"/>
              <a:t>Click to edit Master title style</a:t>
            </a:r>
          </a:p>
        </p:txBody>
      </p:sp>
      <p:sp>
        <p:nvSpPr>
          <p:cNvPr id="4" name="Subtitle 2">
            <a:extLst>
              <a:ext uri="{FF2B5EF4-FFF2-40B4-BE49-F238E27FC236}">
                <a16:creationId xmlns:a16="http://schemas.microsoft.com/office/drawing/2014/main" id="{412AB11C-65A4-2C46-ACEE-025A020E41DD}"/>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bg2">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1697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289DC-5D40-8742-B358-B5C906D0546E}"/>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pic>
        <p:nvPicPr>
          <p:cNvPr id="10" name="Picture 9" descr="A picture containing drawing, clock&#10;&#10;Description automatically generated">
            <a:extLst>
              <a:ext uri="{FF2B5EF4-FFF2-40B4-BE49-F238E27FC236}">
                <a16:creationId xmlns:a16="http://schemas.microsoft.com/office/drawing/2014/main" id="{520A9D45-9B39-3042-BBBB-2649EECA1F50}"/>
              </a:ext>
            </a:extLst>
          </p:cNvPr>
          <p:cNvPicPr>
            <a:picLocks noChangeAspect="1"/>
          </p:cNvPicPr>
          <p:nvPr userDrawn="1"/>
        </p:nvPicPr>
        <p:blipFill>
          <a:blip r:embed="rId3"/>
          <a:stretch>
            <a:fillRect/>
          </a:stretch>
        </p:blipFill>
        <p:spPr>
          <a:xfrm>
            <a:off x="5486898" y="2190236"/>
            <a:ext cx="1218203" cy="2477528"/>
          </a:xfrm>
          <a:prstGeom prst="rect">
            <a:avLst/>
          </a:prstGeom>
        </p:spPr>
      </p:pic>
    </p:spTree>
    <p:extLst>
      <p:ext uri="{BB962C8B-B14F-4D97-AF65-F5344CB8AC3E}">
        <p14:creationId xmlns:p14="http://schemas.microsoft.com/office/powerpoint/2010/main" val="1820700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0" name="Google Shape;30;p4"/>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963083" y="4406901"/>
            <a:ext cx="10363200" cy="1362075"/>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5" name="Google Shape;45;p7"/>
          <p:cNvSpPr txBox="1">
            <a:spLocks noGrp="1"/>
          </p:cNvSpPr>
          <p:nvPr>
            <p:ph type="body" idx="1"/>
          </p:nvPr>
        </p:nvSpPr>
        <p:spPr>
          <a:xfrm>
            <a:off x="963083" y="2906713"/>
            <a:ext cx="10363200" cy="1500187"/>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1" name="Google Shape;51;p8"/>
          <p:cNvSpPr txBox="1">
            <a:spLocks noGrp="1"/>
          </p:cNvSpPr>
          <p:nvPr>
            <p:ph type="body" idx="1"/>
          </p:nvPr>
        </p:nvSpPr>
        <p:spPr>
          <a:xfrm>
            <a:off x="609601" y="1535112"/>
            <a:ext cx="5386916" cy="639762"/>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2"/>
          </p:nvPr>
        </p:nvSpPr>
        <p:spPr>
          <a:xfrm>
            <a:off x="609601" y="2174875"/>
            <a:ext cx="5386916" cy="3951287"/>
          </a:xfrm>
          <a:prstGeom prst="rect">
            <a:avLst/>
          </a:prstGeom>
          <a:noFill/>
          <a:ln>
            <a:noFill/>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3"/>
          </p:nvPr>
        </p:nvSpPr>
        <p:spPr>
          <a:xfrm>
            <a:off x="6193367" y="1535112"/>
            <a:ext cx="5389032" cy="639762"/>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body" idx="4"/>
          </p:nvPr>
        </p:nvSpPr>
        <p:spPr>
          <a:xfrm>
            <a:off x="6193367" y="2174875"/>
            <a:ext cx="5389032" cy="3951287"/>
          </a:xfrm>
          <a:prstGeom prst="rect">
            <a:avLst/>
          </a:prstGeom>
          <a:noFill/>
          <a:ln>
            <a:noFill/>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1"/>
            <a:ext cx="4011084" cy="1162049"/>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0" name="Google Shape;60;p9"/>
          <p:cNvSpPr txBox="1">
            <a:spLocks noGrp="1"/>
          </p:cNvSpPr>
          <p:nvPr>
            <p:ph type="body" idx="1"/>
          </p:nvPr>
        </p:nvSpPr>
        <p:spPr>
          <a:xfrm>
            <a:off x="4766733" y="273050"/>
            <a:ext cx="6815667" cy="5853112"/>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8" y="4800601"/>
            <a:ext cx="7315199" cy="566737"/>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7" name="Google Shape;67;p10"/>
          <p:cNvSpPr>
            <a:spLocks noGrp="1"/>
          </p:cNvSpPr>
          <p:nvPr>
            <p:ph type="pic" idx="2"/>
          </p:nvPr>
        </p:nvSpPr>
        <p:spPr>
          <a:xfrm>
            <a:off x="2389718" y="612775"/>
            <a:ext cx="73151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2389718" y="5367338"/>
            <a:ext cx="7315199" cy="804861"/>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74" name="Google Shape;74;p11"/>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0"/>
            <a:ext cx="5851525" cy="27432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0" name="Google Shape;80;p12"/>
          <p:cNvSpPr txBox="1">
            <a:spLocks noGrp="1"/>
          </p:cNvSpPr>
          <p:nvPr>
            <p:ph type="body" idx="1"/>
          </p:nvPr>
        </p:nvSpPr>
        <p:spPr>
          <a:xfrm rot="5400000">
            <a:off x="1697038" y="-812800"/>
            <a:ext cx="5851525" cy="8026399"/>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5"/>
            <a:ext cx="10363200" cy="1470024"/>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7" name="Google Shape;17;p2"/>
          <p:cNvSpPr txBox="1">
            <a:spLocks noGrp="1"/>
          </p:cNvSpPr>
          <p:nvPr>
            <p:ph type="subTitle" idx="1"/>
          </p:nvPr>
        </p:nvSpPr>
        <p:spPr>
          <a:xfrm>
            <a:off x="1828801" y="3886200"/>
            <a:ext cx="8534399" cy="1752600"/>
          </a:xfrm>
          <a:prstGeom prst="rect">
            <a:avLst/>
          </a:prstGeom>
          <a:noFill/>
          <a:ln>
            <a:noFill/>
          </a:ln>
        </p:spPr>
        <p:txBody>
          <a:bodyPr spcFirstLastPara="1" wrap="square" lIns="91425" tIns="91425" rIns="91425" bIns="91425" anchor="t" anchorCtr="0"/>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pPr marL="0" lvl="0" indent="0" algn="r" rtl="0">
                <a:spcBef>
                  <a:spcPts val="0"/>
                </a:spcBef>
                <a:spcAft>
                  <a:spcPts val="0"/>
                </a:spcAft>
                <a:buNone/>
              </a:pPr>
              <a:t>‹#›</a:t>
            </a:fld>
            <a:endParaRPr/>
          </a:p>
        </p:txBody>
      </p:sp>
    </p:spTree>
    <p:extLst>
      <p:ext uri="{BB962C8B-B14F-4D97-AF65-F5344CB8AC3E}">
        <p14:creationId xmlns:p14="http://schemas.microsoft.com/office/powerpoint/2010/main" val="379343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538B8E-7C8A-4580-B5BD-8F3B1D4B94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7EE42D-7CDA-4CBB-A7E3-B930981911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8E95F3-9138-48A8-B89A-646C2BC7CF72}"/>
              </a:ext>
            </a:extLst>
          </p:cNvPr>
          <p:cNvSpPr>
            <a:spLocks noGrp="1" noChangeArrowheads="1"/>
          </p:cNvSpPr>
          <p:nvPr>
            <p:ph type="sldNum" sz="quarter" idx="12"/>
          </p:nvPr>
        </p:nvSpPr>
        <p:spPr>
          <a:ln/>
        </p:spPr>
        <p:txBody>
          <a:bodyPr/>
          <a:lstStyle>
            <a:lvl1pPr>
              <a:defRPr/>
            </a:lvl1pPr>
          </a:lstStyle>
          <a:p>
            <a:pPr>
              <a:defRPr/>
            </a:pPr>
            <a:fld id="{F1DCFD49-C90A-4C5F-B3E9-B0227323A47E}" type="slidenum">
              <a:rPr lang="en-US" altLang="en-US"/>
              <a:pPr>
                <a:defRPr/>
              </a:pPr>
              <a:t>‹#›</a:t>
            </a:fld>
            <a:endParaRPr lang="en-US" altLang="en-US"/>
          </a:p>
        </p:txBody>
      </p:sp>
    </p:spTree>
    <p:extLst>
      <p:ext uri="{BB962C8B-B14F-4D97-AF65-F5344CB8AC3E}">
        <p14:creationId xmlns:p14="http://schemas.microsoft.com/office/powerpoint/2010/main" val="2815259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660351-7891-41C1-8018-348DB989F78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42BB1D3-3664-454A-B8A3-813A852EBF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F92259B-8177-4FDE-8B92-F20944C2BAB6}"/>
              </a:ext>
            </a:extLst>
          </p:cNvPr>
          <p:cNvSpPr>
            <a:spLocks noGrp="1" noChangeArrowheads="1"/>
          </p:cNvSpPr>
          <p:nvPr>
            <p:ph type="sldNum" sz="quarter" idx="12"/>
          </p:nvPr>
        </p:nvSpPr>
        <p:spPr>
          <a:ln/>
        </p:spPr>
        <p:txBody>
          <a:bodyPr/>
          <a:lstStyle>
            <a:lvl1pPr>
              <a:defRPr/>
            </a:lvl1pPr>
          </a:lstStyle>
          <a:p>
            <a:pPr>
              <a:defRPr/>
            </a:pPr>
            <a:fld id="{CA6AB663-9AAA-4840-80B6-EB1550B7E8FC}" type="slidenum">
              <a:rPr lang="en-US" altLang="en-US"/>
              <a:pPr>
                <a:defRPr/>
              </a:pPr>
              <a:t>‹#›</a:t>
            </a:fld>
            <a:endParaRPr lang="en-US" altLang="en-US"/>
          </a:p>
        </p:txBody>
      </p:sp>
    </p:spTree>
    <p:extLst>
      <p:ext uri="{BB962C8B-B14F-4D97-AF65-F5344CB8AC3E}">
        <p14:creationId xmlns:p14="http://schemas.microsoft.com/office/powerpoint/2010/main" val="1681855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B2BBC34-6215-4621-A83D-4540121EBE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CE849-2D4B-4561-B68A-55E407832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CEEBED-FD77-4444-8AFC-769668C92665}"/>
              </a:ext>
            </a:extLst>
          </p:cNvPr>
          <p:cNvSpPr>
            <a:spLocks noGrp="1" noChangeArrowheads="1"/>
          </p:cNvSpPr>
          <p:nvPr>
            <p:ph type="sldNum" sz="quarter" idx="12"/>
          </p:nvPr>
        </p:nvSpPr>
        <p:spPr>
          <a:ln/>
        </p:spPr>
        <p:txBody>
          <a:bodyPr/>
          <a:lstStyle>
            <a:lvl1pPr>
              <a:defRPr/>
            </a:lvl1pPr>
          </a:lstStyle>
          <a:p>
            <a:fld id="{7A894CA5-A2F4-4340-AFBF-5C64C03FB6CF}" type="slidenum">
              <a:rPr lang="en-US" altLang="en-US"/>
              <a:pPr/>
              <a:t>‹#›</a:t>
            </a:fld>
            <a:endParaRPr lang="en-US" altLang="en-US"/>
          </a:p>
        </p:txBody>
      </p:sp>
    </p:spTree>
    <p:extLst>
      <p:ext uri="{BB962C8B-B14F-4D97-AF65-F5344CB8AC3E}">
        <p14:creationId xmlns:p14="http://schemas.microsoft.com/office/powerpoint/2010/main" val="1224155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90F9E7F-E9F6-7BB7-AAE4-A3C3576B66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A7BBD1E-7FDA-849C-78E8-01C7CEC104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8987CD8-1221-E70C-B4CB-DCB3676A780A}"/>
              </a:ext>
            </a:extLst>
          </p:cNvPr>
          <p:cNvSpPr>
            <a:spLocks noGrp="1" noChangeArrowheads="1"/>
          </p:cNvSpPr>
          <p:nvPr>
            <p:ph type="sldNum" sz="quarter" idx="12"/>
          </p:nvPr>
        </p:nvSpPr>
        <p:spPr>
          <a:ln/>
        </p:spPr>
        <p:txBody>
          <a:bodyPr/>
          <a:lstStyle>
            <a:lvl1pPr>
              <a:defRPr/>
            </a:lvl1pPr>
          </a:lstStyle>
          <a:p>
            <a:pPr>
              <a:defRPr/>
            </a:pPr>
            <a:fld id="{7841B4ED-2C44-4A11-985B-6830EE9D6B34}" type="slidenum">
              <a:rPr lang="en-US" altLang="en-US"/>
              <a:pPr>
                <a:defRPr/>
              </a:pPr>
              <a:t>‹#›</a:t>
            </a:fld>
            <a:endParaRPr lang="en-US" altLang="en-US"/>
          </a:p>
        </p:txBody>
      </p:sp>
    </p:spTree>
    <p:extLst>
      <p:ext uri="{BB962C8B-B14F-4D97-AF65-F5344CB8AC3E}">
        <p14:creationId xmlns:p14="http://schemas.microsoft.com/office/powerpoint/2010/main" val="3574513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 para editar o estilo do título de mestre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Clique para editar os estilos de texto Master</a:t>
            </a:r>
          </a:p>
          <a:p>
            <a:pPr lvl="1"/>
            <a:r>
              <a:rPr lang="en-US"/>
              <a:t>Segundo nível</a:t>
            </a:r>
          </a:p>
          <a:p>
            <a:pPr lvl="2"/>
            <a:r>
              <a:rPr lang="en-US"/>
              <a:t>Terceiro nível</a:t>
            </a:r>
          </a:p>
          <a:p>
            <a:pPr lvl="3"/>
            <a:r>
              <a:rPr lang="en-US"/>
              <a:t>Quarto nível</a:t>
            </a:r>
          </a:p>
          <a:p>
            <a:pPr lvl="4"/>
            <a:r>
              <a:rPr lang="en-US"/>
              <a:t>Quinto nível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609600" y="152718"/>
            <a:ext cx="7721600" cy="13716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dk2"/>
              </a:buClr>
              <a:buSzPts val="3600"/>
              <a:buFont typeface="Arial Black"/>
              <a:buNone/>
              <a:defRPr sz="3600" b="0" i="0" u="none" strike="noStrike" cap="none">
                <a:solidFill>
                  <a:schemeClr val="dk2"/>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609600" y="1752601"/>
            <a:ext cx="10160000" cy="437356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355600" algn="l" rtl="0">
              <a:lnSpc>
                <a:spcPct val="100000"/>
              </a:lnSpc>
              <a:spcBef>
                <a:spcPts val="6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Google Shape;12;p44"/>
          <p:cNvSpPr txBox="1">
            <a:spLocks noGrp="1"/>
          </p:cNvSpPr>
          <p:nvPr>
            <p:ph type="dt" idx="10"/>
          </p:nvPr>
        </p:nvSpPr>
        <p:spPr>
          <a:xfrm>
            <a:off x="609600" y="6172201"/>
            <a:ext cx="4572000" cy="304800"/>
          </a:xfrm>
          <a:prstGeom prst="rect">
            <a:avLst/>
          </a:prstGeom>
          <a:noFill/>
          <a:ln>
            <a:noFill/>
          </a:ln>
        </p:spPr>
        <p:txBody>
          <a:bodyPr spcFirstLastPara="1" wrap="square" lIns="91425" tIns="45700" rIns="91425" bIns="0"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44"/>
          <p:cNvSpPr txBox="1">
            <a:spLocks noGrp="1"/>
          </p:cNvSpPr>
          <p:nvPr>
            <p:ph type="ftr" idx="11"/>
          </p:nvPr>
        </p:nvSpPr>
        <p:spPr>
          <a:xfrm>
            <a:off x="609600" y="6492876"/>
            <a:ext cx="4572000" cy="28384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44"/>
          <p:cNvSpPr txBox="1">
            <a:spLocks noGrp="1"/>
          </p:cNvSpPr>
          <p:nvPr>
            <p:ph type="sldNum" idx="12"/>
          </p:nvPr>
        </p:nvSpPr>
        <p:spPr>
          <a:xfrm rot="-5400000">
            <a:off x="11189124" y="5824644"/>
            <a:ext cx="1315721" cy="486833"/>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 name="Google Shape;15;p44"/>
          <p:cNvSpPr/>
          <p:nvPr/>
        </p:nvSpPr>
        <p:spPr>
          <a:xfrm>
            <a:off x="12001499" y="0"/>
            <a:ext cx="190501" cy="13716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44"/>
          <p:cNvSpPr/>
          <p:nvPr/>
        </p:nvSpPr>
        <p:spPr>
          <a:xfrm>
            <a:off x="12001499" y="1371600"/>
            <a:ext cx="190501"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4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endParaRPr/>
          </a:p>
        </p:txBody>
      </p:sp>
      <p:sp>
        <p:nvSpPr>
          <p:cNvPr id="92" name="Google Shape;92;p4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9pPr>
          </a:lstStyle>
          <a:p>
            <a:endParaRPr/>
          </a:p>
        </p:txBody>
      </p:sp>
      <p:sp>
        <p:nvSpPr>
          <p:cNvPr id="93" name="Google Shape;93;p4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chemeClr val="dk1"/>
              </a:buClr>
              <a:buSzPts val="1333"/>
              <a:buFont typeface="Proxima Nova"/>
              <a:buNone/>
              <a:defRPr sz="1333"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663" r:id="rId3"/>
    <p:sldLayoutId id="2147483782" r:id="rId4"/>
    <p:sldLayoutId id="2147483783"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910C77-33BF-D743-87B2-BC46CCA5DD87}"/>
              </a:ext>
            </a:extLst>
          </p:cNvPr>
          <p:cNvPicPr>
            <a:picLocks noChangeAspect="1"/>
          </p:cNvPicPr>
          <p:nvPr userDrawn="1"/>
        </p:nvPicPr>
        <p:blipFill>
          <a:blip r:embed="rId13"/>
          <a:stretch>
            <a:fillRect/>
          </a:stretch>
        </p:blipFill>
        <p:spPr>
          <a:xfrm>
            <a:off x="0" y="0"/>
            <a:ext cx="12192000" cy="1168400"/>
          </a:xfrm>
          <a:prstGeom prst="rect">
            <a:avLst/>
          </a:prstGeom>
        </p:spPr>
      </p:pic>
      <p:sp>
        <p:nvSpPr>
          <p:cNvPr id="2" name="Title Placeholder 1">
            <a:extLst>
              <a:ext uri="{FF2B5EF4-FFF2-40B4-BE49-F238E27FC236}">
                <a16:creationId xmlns:a16="http://schemas.microsoft.com/office/drawing/2014/main" id="{7DE6044D-1EB9-FF42-A7C9-DF535F40DACB}"/>
              </a:ext>
            </a:extLst>
          </p:cNvPr>
          <p:cNvSpPr>
            <a:spLocks noGrp="1"/>
          </p:cNvSpPr>
          <p:nvPr>
            <p:ph type="title"/>
          </p:nvPr>
        </p:nvSpPr>
        <p:spPr>
          <a:xfrm>
            <a:off x="430696" y="248478"/>
            <a:ext cx="10515600" cy="810592"/>
          </a:xfrm>
          <a:prstGeom prst="rect">
            <a:avLst/>
          </a:prstGeom>
        </p:spPr>
        <p:txBody>
          <a:bodyPr vert="horz" lIns="91440" tIns="45720" rIns="91440" bIns="45720" rtlCol="0" anchor="b">
            <a:normAutofit/>
          </a:bodyPr>
          <a:lstStyle/>
          <a:p>
            <a:r>
              <a:rPr lang="en-US"/>
              <a:t>Clique para editar o estilo do título de mestre</a:t>
            </a:r>
          </a:p>
        </p:txBody>
      </p:sp>
      <p:sp>
        <p:nvSpPr>
          <p:cNvPr id="3" name="Text Placeholder 2">
            <a:extLst>
              <a:ext uri="{FF2B5EF4-FFF2-40B4-BE49-F238E27FC236}">
                <a16:creationId xmlns:a16="http://schemas.microsoft.com/office/drawing/2014/main" id="{51B8E220-7325-B14C-B1BB-009F2909E3A4}"/>
              </a:ext>
            </a:extLst>
          </p:cNvPr>
          <p:cNvSpPr>
            <a:spLocks noGrp="1"/>
          </p:cNvSpPr>
          <p:nvPr>
            <p:ph type="body" idx="1"/>
          </p:nvPr>
        </p:nvSpPr>
        <p:spPr>
          <a:xfrm>
            <a:off x="838200" y="1567207"/>
            <a:ext cx="10515600" cy="4351338"/>
          </a:xfrm>
          <a:prstGeom prst="rect">
            <a:avLst/>
          </a:prstGeom>
        </p:spPr>
        <p:txBody>
          <a:bodyPr vert="horz" lIns="91440" tIns="45720" rIns="91440" bIns="45720" rtlCol="0">
            <a:normAutofit/>
          </a:bodyPr>
          <a:lstStyle/>
          <a:p>
            <a:pPr lvl="0"/>
            <a:r>
              <a:rPr lang="en-US"/>
              <a:t>Clique para editar os estilos de texto Master</a:t>
            </a:r>
          </a:p>
          <a:p>
            <a:pPr lvl="1"/>
            <a:r>
              <a:rPr lang="en-US"/>
              <a:t>Segundo nível</a:t>
            </a:r>
          </a:p>
          <a:p>
            <a:pPr lvl="2"/>
            <a:r>
              <a:rPr lang="en-US"/>
              <a:t>Terceiro nível</a:t>
            </a:r>
          </a:p>
          <a:p>
            <a:pPr lvl="3"/>
            <a:r>
              <a:rPr lang="en-US"/>
              <a:t>Quarto nível</a:t>
            </a:r>
          </a:p>
          <a:p>
            <a:pPr lvl="4"/>
            <a:r>
              <a:rPr lang="en-US"/>
              <a:t>Quinto nível</a:t>
            </a:r>
          </a:p>
        </p:txBody>
      </p:sp>
      <p:pic>
        <p:nvPicPr>
          <p:cNvPr id="11" name="Picture 10">
            <a:extLst>
              <a:ext uri="{FF2B5EF4-FFF2-40B4-BE49-F238E27FC236}">
                <a16:creationId xmlns:a16="http://schemas.microsoft.com/office/drawing/2014/main" id="{260C5D41-422B-A74A-B8CD-07AAB99638EF}"/>
              </a:ext>
            </a:extLst>
          </p:cNvPr>
          <p:cNvPicPr>
            <a:picLocks noChangeAspect="1"/>
          </p:cNvPicPr>
          <p:nvPr userDrawn="1"/>
        </p:nvPicPr>
        <p:blipFill>
          <a:blip r:embed="rId14"/>
          <a:stretch>
            <a:fillRect/>
          </a:stretch>
        </p:blipFill>
        <p:spPr>
          <a:xfrm>
            <a:off x="11276192" y="90901"/>
            <a:ext cx="485112" cy="986598"/>
          </a:xfrm>
          <a:prstGeom prst="rect">
            <a:avLst/>
          </a:prstGeom>
        </p:spPr>
      </p:pic>
      <p:sp>
        <p:nvSpPr>
          <p:cNvPr id="12" name="TextBox 11">
            <a:extLst>
              <a:ext uri="{FF2B5EF4-FFF2-40B4-BE49-F238E27FC236}">
                <a16:creationId xmlns:a16="http://schemas.microsoft.com/office/drawing/2014/main" id="{B834E456-D499-AB47-AD23-1C93058AD751}"/>
              </a:ext>
            </a:extLst>
          </p:cNvPr>
          <p:cNvSpPr txBox="1"/>
          <p:nvPr userDrawn="1"/>
        </p:nvSpPr>
        <p:spPr>
          <a:xfrm>
            <a:off x="7820687" y="6513183"/>
            <a:ext cx="3945835" cy="253916"/>
          </a:xfrm>
          <a:prstGeom prst="rect">
            <a:avLst/>
          </a:prstGeom>
          <a:noFill/>
        </p:spPr>
        <p:txBody>
          <a:bodyPr wrap="square" rtlCol="0">
            <a:spAutoFit/>
          </a:bodyPr>
          <a:lstStyle/>
          <a:p>
            <a:pPr algn="r"/>
            <a:r>
              <a:rPr lang="en-US" sz="1050">
                <a:solidFill>
                  <a:schemeClr val="tx1">
                    <a:alpha val="75000"/>
                  </a:schemeClr>
                </a:solidFill>
              </a:rPr>
              <a:t>PROGRAMA DE DESENVOLVIMENTO DAS NAÇÕES UNIDAS</a:t>
            </a:r>
          </a:p>
        </p:txBody>
      </p:sp>
    </p:spTree>
    <p:extLst>
      <p:ext uri="{BB962C8B-B14F-4D97-AF65-F5344CB8AC3E}">
        <p14:creationId xmlns:p14="http://schemas.microsoft.com/office/powerpoint/2010/main" val="290505734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1" y="6356351"/>
            <a:ext cx="28447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1" y="6356351"/>
            <a:ext cx="28447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660" r:id="rId8"/>
    <p:sldLayoutId id="2147483661" r:id="rId9"/>
    <p:sldLayoutId id="2147483662" r:id="rId10"/>
    <p:sldLayoutId id="2147483664" r:id="rId11"/>
    <p:sldLayoutId id="214748366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gif"/></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36.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diagramColors" Target="../diagrams/colors3.xml"/><Relationship Id="rId11" Type="http://schemas.openxmlformats.org/officeDocument/2006/relationships/image" Target="../media/image78.svg"/><Relationship Id="rId5" Type="http://schemas.openxmlformats.org/officeDocument/2006/relationships/diagramQuickStyle" Target="../diagrams/quickStyle3.xml"/><Relationship Id="rId10" Type="http://schemas.openxmlformats.org/officeDocument/2006/relationships/image" Target="../media/image77.png"/><Relationship Id="rId4" Type="http://schemas.openxmlformats.org/officeDocument/2006/relationships/diagramLayout" Target="../diagrams/layout3.xml"/><Relationship Id="rId9" Type="http://schemas.openxmlformats.org/officeDocument/2006/relationships/image" Target="../media/image76.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3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3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5.xml"/><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3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8211" y="1563521"/>
            <a:ext cx="11028947" cy="2387600"/>
          </a:xfrm>
        </p:spPr>
        <p:txBody>
          <a:bodyPr>
            <a:noAutofit/>
          </a:bodyPr>
          <a:lstStyle/>
          <a:p>
            <a:r>
              <a:rPr lang="en-US" sz="8000" b="1" dirty="0" err="1">
                <a:solidFill>
                  <a:schemeClr val="bg1"/>
                </a:solidFill>
                <a:cs typeface="Calibri Light"/>
              </a:rPr>
              <a:t>Envolvendo</a:t>
            </a:r>
            <a:r>
              <a:rPr lang="en-US" sz="8000" b="1" dirty="0">
                <a:solidFill>
                  <a:schemeClr val="bg1"/>
                </a:solidFill>
                <a:cs typeface="Calibri Light"/>
              </a:rPr>
              <a:t>-se </a:t>
            </a:r>
            <a:r>
              <a:rPr lang="en-US" sz="8000" b="1" dirty="0" err="1">
                <a:solidFill>
                  <a:schemeClr val="bg1"/>
                </a:solidFill>
                <a:cs typeface="Calibri Light"/>
              </a:rPr>
              <a:t>na</a:t>
            </a:r>
            <a:r>
              <a:rPr lang="en-US" sz="8000" b="1" dirty="0">
                <a:solidFill>
                  <a:schemeClr val="bg1"/>
                </a:solidFill>
                <a:cs typeface="Calibri Light"/>
              </a:rPr>
              <a:t> COP27: Um </a:t>
            </a:r>
            <a:r>
              <a:rPr lang="en-US" sz="8000" b="1" dirty="0" err="1">
                <a:solidFill>
                  <a:schemeClr val="bg1"/>
                </a:solidFill>
                <a:cs typeface="Calibri Light"/>
              </a:rPr>
              <a:t>Treinamento</a:t>
            </a:r>
            <a:r>
              <a:rPr lang="en-US" sz="8000" b="1" dirty="0">
                <a:solidFill>
                  <a:schemeClr val="bg1"/>
                </a:solidFill>
                <a:cs typeface="Calibri Light"/>
              </a:rPr>
              <a:t> para </a:t>
            </a:r>
            <a:r>
              <a:rPr lang="en-US" sz="8000" b="1" dirty="0" err="1">
                <a:solidFill>
                  <a:schemeClr val="bg1"/>
                </a:solidFill>
                <a:cs typeface="Calibri Light"/>
              </a:rPr>
              <a:t>os</a:t>
            </a:r>
            <a:r>
              <a:rPr lang="en-US" sz="8000" b="1" dirty="0">
                <a:solidFill>
                  <a:schemeClr val="bg1"/>
                </a:solidFill>
                <a:cs typeface="Calibri Light"/>
              </a:rPr>
              <a:t> </a:t>
            </a:r>
            <a:r>
              <a:rPr lang="en-US" sz="8000" b="1" dirty="0" err="1">
                <a:solidFill>
                  <a:schemeClr val="bg1"/>
                </a:solidFill>
                <a:cs typeface="Calibri Light"/>
              </a:rPr>
              <a:t>Povos</a:t>
            </a:r>
            <a:r>
              <a:rPr lang="en-US" sz="8000" b="1" dirty="0">
                <a:solidFill>
                  <a:schemeClr val="bg1"/>
                </a:solidFill>
                <a:cs typeface="Calibri Light"/>
              </a:rPr>
              <a:t> </a:t>
            </a:r>
            <a:r>
              <a:rPr lang="en-US" sz="8000" b="1" dirty="0" err="1">
                <a:solidFill>
                  <a:schemeClr val="bg1"/>
                </a:solidFill>
                <a:cs typeface="Calibri Light"/>
              </a:rPr>
              <a:t>Indígenas</a:t>
            </a:r>
            <a:endParaRPr lang="en-US" sz="8000" b="1">
              <a:solidFill>
                <a:schemeClr val="bg1"/>
              </a:solidFill>
              <a:cs typeface="Calibri Light"/>
            </a:endParaRPr>
          </a:p>
        </p:txBody>
      </p:sp>
      <p:sp>
        <p:nvSpPr>
          <p:cNvPr id="3" name="Subtitle 2"/>
          <p:cNvSpPr>
            <a:spLocks noGrp="1"/>
          </p:cNvSpPr>
          <p:nvPr>
            <p:ph type="subTitle" idx="1"/>
          </p:nvPr>
        </p:nvSpPr>
        <p:spPr>
          <a:xfrm>
            <a:off x="2954421" y="4043195"/>
            <a:ext cx="6951579" cy="519447"/>
          </a:xfrm>
        </p:spPr>
        <p:txBody>
          <a:bodyPr vert="horz" lIns="91440" tIns="45720" rIns="91440" bIns="45720" rtlCol="0" anchor="t">
            <a:noAutofit/>
          </a:bodyPr>
          <a:lstStyle/>
          <a:p>
            <a:r>
              <a:rPr lang="en-US" sz="3600">
                <a:cs typeface="Calibri"/>
              </a:rPr>
              <a:t>Quinta-feira, 27 de outubro de 2022</a:t>
            </a: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
        <p:nvSpPr>
          <p:cNvPr id="6" name="TextBox 5">
            <a:extLst>
              <a:ext uri="{FF2B5EF4-FFF2-40B4-BE49-F238E27FC236}">
                <a16:creationId xmlns:a16="http://schemas.microsoft.com/office/drawing/2014/main" id="{4EF5DF13-0E2C-CD9F-1B4A-5EA91B4C118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8309-2F06-8736-35FB-F26AC47ABE6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9D32E1F-653F-E96A-A923-F1A4C4E4261E}"/>
              </a:ext>
            </a:extLst>
          </p:cNvPr>
          <p:cNvSpPr>
            <a:spLocks noGrp="1"/>
          </p:cNvSpPr>
          <p:nvPr>
            <p:ph type="subTitle" idx="1"/>
          </p:nvPr>
        </p:nvSpPr>
        <p:spPr/>
        <p:txBody>
          <a:bodyPr/>
          <a:lstStyle/>
          <a:p>
            <a:endParaRPr lang="en-US"/>
          </a:p>
        </p:txBody>
      </p:sp>
      <p:pic>
        <p:nvPicPr>
          <p:cNvPr id="1026" name="Picture 2" descr="See the source image">
            <a:extLst>
              <a:ext uri="{FF2B5EF4-FFF2-40B4-BE49-F238E27FC236}">
                <a16:creationId xmlns:a16="http://schemas.microsoft.com/office/drawing/2014/main" id="{FA5483E8-B406-5B78-6406-E36A58475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4" y="333375"/>
            <a:ext cx="8258175"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0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a:extLst>
              <a:ext uri="{FF2B5EF4-FFF2-40B4-BE49-F238E27FC236}">
                <a16:creationId xmlns:a16="http://schemas.microsoft.com/office/drawing/2014/main" id="{51E4C06B-FC05-24FE-B01B-D82F9509A1D5}"/>
              </a:ext>
            </a:extLst>
          </p:cNvPr>
          <p:cNvSpPr txBox="1">
            <a:spLocks noChangeArrowheads="1"/>
          </p:cNvSpPr>
          <p:nvPr/>
        </p:nvSpPr>
        <p:spPr bwMode="auto">
          <a:xfrm>
            <a:off x="2286000" y="3810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sz="2400">
              <a:cs typeface="Arial" panose="020B0604020202020204" pitchFamily="34" charset="0"/>
            </a:endParaRPr>
          </a:p>
        </p:txBody>
      </p:sp>
      <p:sp>
        <p:nvSpPr>
          <p:cNvPr id="9219" name="Text Box 6">
            <a:extLst>
              <a:ext uri="{FF2B5EF4-FFF2-40B4-BE49-F238E27FC236}">
                <a16:creationId xmlns:a16="http://schemas.microsoft.com/office/drawing/2014/main" id="{DCCA79CE-D160-4A74-B185-A9C95B2B01CC}"/>
              </a:ext>
            </a:extLst>
          </p:cNvPr>
          <p:cNvSpPr txBox="1">
            <a:spLocks noChangeArrowheads="1"/>
          </p:cNvSpPr>
          <p:nvPr/>
        </p:nvSpPr>
        <p:spPr bwMode="auto">
          <a:xfrm>
            <a:off x="1676400" y="152400"/>
            <a:ext cx="8839200" cy="2369880"/>
          </a:xfrm>
          <a:prstGeom prst="rect">
            <a:avLst/>
          </a:prstGeom>
          <a:solidFill>
            <a:schemeClr val="bg1">
              <a:lumMod val="85000"/>
            </a:schemeClr>
          </a:solidFill>
          <a:ln w="38100">
            <a:solidFill>
              <a:srgbClr val="C00000"/>
            </a:solidFill>
            <a:miter lim="800000"/>
            <a:headEnd/>
            <a:tailEnd/>
          </a:ln>
        </p:spPr>
        <p:txBody>
          <a:bodyPr>
            <a:spAutoFit/>
          </a:bodyPr>
          <a:lstStyle/>
          <a:p>
            <a:pPr algn="ctr">
              <a:spcBef>
                <a:spcPct val="50000"/>
              </a:spcBef>
              <a:defRPr/>
            </a:pPr>
            <a:r>
              <a:rPr lang="en-US" sz="3600" b="1">
                <a:latin typeface="Arial" charset="0"/>
              </a:rPr>
              <a:t>A Assembléia Geral das Nações Unidas adota a Declaração das Nações Unidas sobre os Direitos dos Povos Indígenas </a:t>
            </a:r>
            <a:r>
              <a:rPr lang="en-US" sz="4000" b="1">
                <a:latin typeface="Arial" charset="0"/>
              </a:rPr>
              <a:t>13 de </a:t>
            </a:r>
            <a:r>
              <a:rPr lang="en-US" sz="3600" b="1">
                <a:latin typeface="Arial" charset="0"/>
              </a:rPr>
              <a:t>setembro de </a:t>
            </a:r>
            <a:r>
              <a:rPr lang="en-US" sz="4000" b="1">
                <a:latin typeface="Arial" charset="0"/>
              </a:rPr>
              <a:t>2007</a:t>
            </a:r>
          </a:p>
        </p:txBody>
      </p:sp>
      <p:sp>
        <p:nvSpPr>
          <p:cNvPr id="19460" name="Text Box 15">
            <a:extLst>
              <a:ext uri="{FF2B5EF4-FFF2-40B4-BE49-F238E27FC236}">
                <a16:creationId xmlns:a16="http://schemas.microsoft.com/office/drawing/2014/main" id="{8E2D8A11-8B14-F654-616C-CCE192FE64D5}"/>
              </a:ext>
            </a:extLst>
          </p:cNvPr>
          <p:cNvSpPr txBox="1">
            <a:spLocks noChangeArrowheads="1"/>
          </p:cNvSpPr>
          <p:nvPr/>
        </p:nvSpPr>
        <p:spPr bwMode="auto">
          <a:xfrm>
            <a:off x="3505200" y="5181601"/>
            <a:ext cx="236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200">
                <a:cs typeface="Arial" panose="020B0604020202020204" pitchFamily="34" charset="0"/>
              </a:rPr>
              <a:t>Foto do Serviço de Notícias da ONU</a:t>
            </a:r>
          </a:p>
        </p:txBody>
      </p:sp>
      <p:pic>
        <p:nvPicPr>
          <p:cNvPr id="19461" name="Picture 2">
            <a:extLst>
              <a:ext uri="{FF2B5EF4-FFF2-40B4-BE49-F238E27FC236}">
                <a16:creationId xmlns:a16="http://schemas.microsoft.com/office/drawing/2014/main" id="{43C98F3C-4C81-9480-6AF6-3BEA54D0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137" y="2750880"/>
            <a:ext cx="6268452" cy="383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0283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F499BF5-34BB-5C10-290E-BC18EF89EAD4}"/>
              </a:ext>
            </a:extLst>
          </p:cNvPr>
          <p:cNvSpPr>
            <a:spLocks noGrp="1"/>
          </p:cNvSpPr>
          <p:nvPr>
            <p:ph type="title"/>
          </p:nvPr>
        </p:nvSpPr>
        <p:spPr>
          <a:xfrm>
            <a:off x="2286000" y="228600"/>
            <a:ext cx="7391400" cy="1371600"/>
          </a:xfrm>
          <a:solidFill>
            <a:schemeClr val="bg1">
              <a:lumMod val="85000"/>
            </a:schemeClr>
          </a:solidFill>
          <a:ln w="38100">
            <a:solidFill>
              <a:srgbClr val="C00000"/>
            </a:solidFill>
            <a:miter lim="800000"/>
            <a:headEnd/>
            <a:tailEnd/>
          </a:ln>
        </p:spPr>
        <p:txBody>
          <a:bodyPr/>
          <a:lstStyle/>
          <a:p>
            <a:pPr>
              <a:defRPr/>
            </a:pPr>
            <a:r>
              <a:rPr lang="en-US" b="1">
                <a:latin typeface="Arial" panose="020B0604020202020204" pitchFamily="34" charset="0"/>
                <a:cs typeface="Arial" panose="020B0604020202020204" pitchFamily="34" charset="0"/>
              </a:rPr>
              <a:t>A Declaração é o "Padrão Mínimo</a:t>
            </a:r>
            <a:r>
              <a:rPr lang="en-US" b="1"/>
              <a:t>".</a:t>
            </a:r>
          </a:p>
        </p:txBody>
      </p:sp>
      <p:sp>
        <p:nvSpPr>
          <p:cNvPr id="7171" name="Rectangle 4">
            <a:extLst>
              <a:ext uri="{FF2B5EF4-FFF2-40B4-BE49-F238E27FC236}">
                <a16:creationId xmlns:a16="http://schemas.microsoft.com/office/drawing/2014/main" id="{28D61B3F-CB52-596E-9C15-541B4F318CA7}"/>
              </a:ext>
            </a:extLst>
          </p:cNvPr>
          <p:cNvSpPr>
            <a:spLocks noChangeArrowheads="1"/>
          </p:cNvSpPr>
          <p:nvPr/>
        </p:nvSpPr>
        <p:spPr bwMode="auto">
          <a:xfrm>
            <a:off x="1758616" y="2158499"/>
            <a:ext cx="4495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i="1">
                <a:cs typeface="Arial" panose="020B0604020202020204" pitchFamily="34" charset="0"/>
              </a:rPr>
              <a:t>"Os direitos aqui reconhecidos constituem as normas mínimas para</a:t>
            </a:r>
          </a:p>
          <a:p>
            <a:pPr eaLnBrk="1" hangingPunct="1">
              <a:spcBef>
                <a:spcPct val="0"/>
              </a:spcBef>
              <a:buFontTx/>
              <a:buNone/>
            </a:pPr>
            <a:r>
              <a:rPr lang="en-US" altLang="en-US" sz="2800" b="1" i="1">
                <a:cs typeface="Arial" panose="020B0604020202020204" pitchFamily="34" charset="0"/>
              </a:rPr>
              <a:t>a sobrevivência, a dignidade e o bem-estar dos povos indígenas do mundo".                                          		     --Artigo 43</a:t>
            </a:r>
          </a:p>
          <a:p>
            <a:pPr eaLnBrk="1" hangingPunct="1">
              <a:spcBef>
                <a:spcPct val="0"/>
              </a:spcBef>
              <a:buFontTx/>
              <a:buNone/>
            </a:pPr>
            <a:endParaRPr lang="en-US" altLang="en-US">
              <a:cs typeface="Arial" panose="020B0604020202020204" pitchFamily="34" charset="0"/>
            </a:endParaRPr>
          </a:p>
        </p:txBody>
      </p:sp>
      <p:sp>
        <p:nvSpPr>
          <p:cNvPr id="7172" name="TextBox 5">
            <a:extLst>
              <a:ext uri="{FF2B5EF4-FFF2-40B4-BE49-F238E27FC236}">
                <a16:creationId xmlns:a16="http://schemas.microsoft.com/office/drawing/2014/main" id="{670BEDD6-195E-5FAD-391E-2B38070A3509}"/>
              </a:ext>
            </a:extLst>
          </p:cNvPr>
          <p:cNvSpPr txBox="1">
            <a:spLocks noChangeArrowheads="1"/>
          </p:cNvSpPr>
          <p:nvPr/>
        </p:nvSpPr>
        <p:spPr bwMode="auto">
          <a:xfrm>
            <a:off x="7239000" y="5562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MX" altLang="en-US" sz="1800">
              <a:cs typeface="Arial" panose="020B0604020202020204" pitchFamily="34" charset="0"/>
            </a:endParaRPr>
          </a:p>
        </p:txBody>
      </p:sp>
      <p:pic>
        <p:nvPicPr>
          <p:cNvPr id="7173" name="Picture 6" descr="488739443_acd07a492c_o">
            <a:extLst>
              <a:ext uri="{FF2B5EF4-FFF2-40B4-BE49-F238E27FC236}">
                <a16:creationId xmlns:a16="http://schemas.microsoft.com/office/drawing/2014/main" id="{4BCD6010-D41D-2DF3-29F6-9E52F1C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828800"/>
            <a:ext cx="3625516" cy="45359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93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FF312EFB-4D81-4A35-B6F1-A5148EBB43E8}"/>
              </a:ext>
            </a:extLst>
          </p:cNvPr>
          <p:cNvSpPr>
            <a:spLocks noGrp="1"/>
          </p:cNvSpPr>
          <p:nvPr>
            <p:ph type="title"/>
          </p:nvPr>
        </p:nvSpPr>
        <p:spPr>
          <a:xfrm>
            <a:off x="2743200" y="152400"/>
            <a:ext cx="6858000" cy="1219200"/>
          </a:xfrm>
          <a:solidFill>
            <a:schemeClr val="bg1">
              <a:lumMod val="85000"/>
            </a:schemeClr>
          </a:solidFill>
          <a:ln w="28575">
            <a:solidFill>
              <a:srgbClr val="C00000"/>
            </a:solidFill>
            <a:miter lim="800000"/>
            <a:headEnd/>
            <a:tailEnd/>
          </a:ln>
        </p:spPr>
        <p:txBody>
          <a:bodyPr/>
          <a:lstStyle/>
          <a:p>
            <a:pPr>
              <a:defRPr/>
            </a:pPr>
            <a:r>
              <a:rPr lang="en-US" sz="4000" b="1">
                <a:latin typeface="Arial" panose="020B0604020202020204" pitchFamily="34" charset="0"/>
                <a:cs typeface="Arial" panose="020B0604020202020204" pitchFamily="34" charset="0"/>
              </a:rPr>
              <a:t>Direitos de Subsistência e Economias Tradicionais</a:t>
            </a:r>
          </a:p>
        </p:txBody>
      </p:sp>
      <p:sp>
        <p:nvSpPr>
          <p:cNvPr id="52227" name="Content Placeholder 2">
            <a:extLst>
              <a:ext uri="{FF2B5EF4-FFF2-40B4-BE49-F238E27FC236}">
                <a16:creationId xmlns:a16="http://schemas.microsoft.com/office/drawing/2014/main" id="{905D766F-1AE1-B4A9-4BCF-42AD73532A03}"/>
              </a:ext>
            </a:extLst>
          </p:cNvPr>
          <p:cNvSpPr>
            <a:spLocks noGrp="1" noChangeArrowheads="1"/>
          </p:cNvSpPr>
          <p:nvPr>
            <p:ph idx="1"/>
          </p:nvPr>
        </p:nvSpPr>
        <p:spPr>
          <a:xfrm>
            <a:off x="521370" y="1614738"/>
            <a:ext cx="5660188" cy="4906378"/>
          </a:xfrm>
        </p:spPr>
        <p:txBody>
          <a:bodyPr/>
          <a:lstStyle/>
          <a:p>
            <a:pPr>
              <a:buFontTx/>
              <a:buNone/>
            </a:pPr>
            <a:r>
              <a:rPr lang="en-US" altLang="en-US" sz="2200" b="1">
                <a:latin typeface="Arial" panose="020B0604020202020204" pitchFamily="34" charset="0"/>
                <a:cs typeface="Arial" panose="020B0604020202020204" pitchFamily="34" charset="0"/>
              </a:rPr>
              <a:t>     "Os povos indígenas têm o direito de manter e desenvolver seus sistemas ou instituições políticas, econômicas e sociais, de estar </a:t>
            </a:r>
            <a:r>
              <a:rPr lang="en-US" altLang="en-US" sz="2200" b="1" u="sng">
                <a:latin typeface="Arial" panose="020B0604020202020204" pitchFamily="34" charset="0"/>
                <a:cs typeface="Arial" panose="020B0604020202020204" pitchFamily="34" charset="0"/>
              </a:rPr>
              <a:t>seguros no gozo de seus próprios meios de subsistência e desenvolvimento</a:t>
            </a:r>
            <a:r>
              <a:rPr lang="en-US" altLang="en-US" sz="2200" b="1">
                <a:latin typeface="Arial" panose="020B0604020202020204" pitchFamily="34" charset="0"/>
                <a:cs typeface="Arial" panose="020B0604020202020204" pitchFamily="34" charset="0"/>
              </a:rPr>
              <a:t>, e de se engajar livremente em todas as suas atividades tradicionais e outras atividades econômicas".  </a:t>
            </a:r>
            <a:r>
              <a:rPr lang="en-US" altLang="en-US" sz="2200" b="1" i="1">
                <a:latin typeface="Arial" panose="020B0604020202020204" pitchFamily="34" charset="0"/>
                <a:cs typeface="Arial" panose="020B0604020202020204" pitchFamily="34" charset="0"/>
              </a:rPr>
              <a:t>  </a:t>
            </a:r>
          </a:p>
          <a:p>
            <a:pPr lvl="1">
              <a:buNone/>
            </a:pPr>
            <a:r>
              <a:rPr lang="en-US" altLang="en-US" sz="2200" b="1" i="1">
                <a:latin typeface="Arial" panose="020B0604020202020204" pitchFamily="34" charset="0"/>
                <a:cs typeface="Arial" panose="020B0604020202020204" pitchFamily="34" charset="0"/>
              </a:rPr>
              <a:t>		   -- Artigo 20, parágrafo 1</a:t>
            </a:r>
          </a:p>
          <a:p>
            <a:pPr lvl="2">
              <a:buNone/>
            </a:pPr>
            <a:r>
              <a:rPr lang="en-US" altLang="en-US" sz="2200" b="1">
                <a:latin typeface="Arial" panose="020B0604020202020204" pitchFamily="34" charset="0"/>
                <a:cs typeface="Arial" panose="020B0604020202020204" pitchFamily="34" charset="0"/>
              </a:rPr>
              <a:t>     </a:t>
            </a:r>
          </a:p>
          <a:p>
            <a:pPr>
              <a:buFontTx/>
              <a:buNone/>
            </a:pPr>
            <a:endParaRPr lang="en-US" altLang="en-US" sz="2200"/>
          </a:p>
          <a:p>
            <a:pPr>
              <a:buFontTx/>
              <a:buNone/>
            </a:pPr>
            <a:endParaRPr lang="en-US" altLang="en-US" sz="1800"/>
          </a:p>
          <a:p>
            <a:pPr>
              <a:buFontTx/>
              <a:buNone/>
            </a:pPr>
            <a:endParaRPr lang="en-US" altLang="en-US" sz="1800"/>
          </a:p>
        </p:txBody>
      </p:sp>
      <p:pic>
        <p:nvPicPr>
          <p:cNvPr id="3" name="Picture 2">
            <a:extLst>
              <a:ext uri="{FF2B5EF4-FFF2-40B4-BE49-F238E27FC236}">
                <a16:creationId xmlns:a16="http://schemas.microsoft.com/office/drawing/2014/main" id="{651FED06-2F51-A661-108D-CE477FADE1F5}"/>
              </a:ext>
            </a:extLst>
          </p:cNvPr>
          <p:cNvPicPr>
            <a:picLocks noChangeAspect="1"/>
          </p:cNvPicPr>
          <p:nvPr/>
        </p:nvPicPr>
        <p:blipFill>
          <a:blip r:embed="rId3"/>
          <a:stretch>
            <a:fillRect/>
          </a:stretch>
        </p:blipFill>
        <p:spPr>
          <a:xfrm>
            <a:off x="6511090" y="1732548"/>
            <a:ext cx="3747836" cy="4788568"/>
          </a:xfrm>
          <a:prstGeom prst="rect">
            <a:avLst/>
          </a:prstGeom>
        </p:spPr>
      </p:pic>
    </p:spTree>
    <p:extLst>
      <p:ext uri="{BB962C8B-B14F-4D97-AF65-F5344CB8AC3E}">
        <p14:creationId xmlns:p14="http://schemas.microsoft.com/office/powerpoint/2010/main" val="102188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B2F3ED6-483B-51CB-2AD1-D34F7DEF9FC5}"/>
              </a:ext>
            </a:extLst>
          </p:cNvPr>
          <p:cNvSpPr>
            <a:spLocks noGrp="1" noChangeArrowheads="1"/>
          </p:cNvSpPr>
          <p:nvPr>
            <p:ph type="title"/>
          </p:nvPr>
        </p:nvSpPr>
        <p:spPr>
          <a:xfrm>
            <a:off x="1828800" y="152400"/>
            <a:ext cx="8610600" cy="685800"/>
          </a:xfrm>
          <a:solidFill>
            <a:schemeClr val="bg1">
              <a:lumMod val="85000"/>
            </a:schemeClr>
          </a:solidFill>
          <a:ln w="28575">
            <a:solidFill>
              <a:srgbClr val="C00000"/>
            </a:solidFill>
          </a:ln>
        </p:spPr>
        <p:txBody>
          <a:bodyPr/>
          <a:lstStyle/>
          <a:p>
            <a:pPr eaLnBrk="1" hangingPunct="1">
              <a:defRPr/>
            </a:pPr>
            <a:r>
              <a:rPr lang="en-US" sz="4000" b="1">
                <a:latin typeface="Arial" panose="020B0604020202020204" pitchFamily="34" charset="0"/>
                <a:cs typeface="Arial" panose="020B0604020202020204" pitchFamily="34" charset="0"/>
              </a:rPr>
              <a:t>Terras, Territórios e Recursos </a:t>
            </a:r>
          </a:p>
        </p:txBody>
      </p:sp>
      <p:sp>
        <p:nvSpPr>
          <p:cNvPr id="18435" name="Rectangle 3">
            <a:extLst>
              <a:ext uri="{FF2B5EF4-FFF2-40B4-BE49-F238E27FC236}">
                <a16:creationId xmlns:a16="http://schemas.microsoft.com/office/drawing/2014/main" id="{E7993B0D-D1F5-5D3A-4E19-23BC38C8FC33}"/>
              </a:ext>
            </a:extLst>
          </p:cNvPr>
          <p:cNvSpPr>
            <a:spLocks noGrp="1" noChangeArrowheads="1"/>
          </p:cNvSpPr>
          <p:nvPr>
            <p:ph type="body" idx="1"/>
          </p:nvPr>
        </p:nvSpPr>
        <p:spPr>
          <a:xfrm>
            <a:off x="2286000" y="4108450"/>
            <a:ext cx="8153400" cy="2597150"/>
          </a:xfrm>
        </p:spPr>
        <p:txBody>
          <a:bodyPr/>
          <a:lstStyle/>
          <a:p>
            <a:pPr marL="0" indent="0" algn="ctr">
              <a:lnSpc>
                <a:spcPct val="80000"/>
              </a:lnSpc>
              <a:buNone/>
              <a:defRPr/>
            </a:pPr>
            <a:r>
              <a:rPr lang="en-US" sz="3600" b="1"/>
              <a:t>"Os povos indígenas têm direito às terras, territórios e recursos </a:t>
            </a:r>
            <a:r>
              <a:rPr lang="en-US" sz="3600" b="1" u="sng"/>
              <a:t>que tradicionalmente possuem, ocuparam ou utilizaram ou adquiriram.</a:t>
            </a:r>
            <a:r>
              <a:rPr lang="en-US" sz="3600" b="1"/>
              <a:t>.."</a:t>
            </a:r>
          </a:p>
          <a:p>
            <a:pPr marL="0" indent="0" algn="ctr">
              <a:lnSpc>
                <a:spcPct val="80000"/>
              </a:lnSpc>
              <a:buNone/>
              <a:defRPr/>
            </a:pPr>
            <a:r>
              <a:rPr lang="en-US" sz="3600" b="1" i="1"/>
              <a:t>-- Artigo 26</a:t>
            </a:r>
          </a:p>
        </p:txBody>
      </p:sp>
      <p:sp>
        <p:nvSpPr>
          <p:cNvPr id="23556" name="Rectangle 4">
            <a:extLst>
              <a:ext uri="{FF2B5EF4-FFF2-40B4-BE49-F238E27FC236}">
                <a16:creationId xmlns:a16="http://schemas.microsoft.com/office/drawing/2014/main" id="{FCDE4934-B322-D936-5397-C334A22C7C1A}"/>
              </a:ext>
            </a:extLst>
          </p:cNvPr>
          <p:cNvSpPr>
            <a:spLocks noChangeArrowheads="1"/>
          </p:cNvSpPr>
          <p:nvPr/>
        </p:nvSpPr>
        <p:spPr bwMode="auto">
          <a:xfrm>
            <a:off x="4038600" y="5334000"/>
            <a:ext cx="6096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buFontTx/>
              <a:buNone/>
            </a:pPr>
            <a:r>
              <a:rPr lang="es-MX" altLang="en-US" sz="1800">
                <a:cs typeface="Arial" panose="020B0604020202020204" pitchFamily="34" charset="0"/>
              </a:rPr>
              <a:t>                  </a:t>
            </a:r>
          </a:p>
        </p:txBody>
      </p:sp>
      <p:sp>
        <p:nvSpPr>
          <p:cNvPr id="23557" name="Rectangle 5">
            <a:extLst>
              <a:ext uri="{FF2B5EF4-FFF2-40B4-BE49-F238E27FC236}">
                <a16:creationId xmlns:a16="http://schemas.microsoft.com/office/drawing/2014/main" id="{09ABD2A1-B404-6340-36B1-9A5B081388C4}"/>
              </a:ext>
            </a:extLst>
          </p:cNvPr>
          <p:cNvSpPr>
            <a:spLocks noChangeArrowheads="1"/>
          </p:cNvSpPr>
          <p:nvPr/>
        </p:nvSpPr>
        <p:spPr bwMode="auto">
          <a:xfrm>
            <a:off x="3352801" y="5181600"/>
            <a:ext cx="6748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cs typeface="Arial" panose="020B0604020202020204" pitchFamily="34" charset="0"/>
              </a:rPr>
              <a:t> </a:t>
            </a:r>
          </a:p>
        </p:txBody>
      </p:sp>
      <p:pic>
        <p:nvPicPr>
          <p:cNvPr id="3" name="Picture 2">
            <a:extLst>
              <a:ext uri="{FF2B5EF4-FFF2-40B4-BE49-F238E27FC236}">
                <a16:creationId xmlns:a16="http://schemas.microsoft.com/office/drawing/2014/main" id="{DF5CEA29-A44C-F34E-FA4D-DA2672DF3FAB}"/>
              </a:ext>
            </a:extLst>
          </p:cNvPr>
          <p:cNvPicPr>
            <a:picLocks noChangeAspect="1"/>
          </p:cNvPicPr>
          <p:nvPr/>
        </p:nvPicPr>
        <p:blipFill>
          <a:blip r:embed="rId3"/>
          <a:stretch>
            <a:fillRect/>
          </a:stretch>
        </p:blipFill>
        <p:spPr>
          <a:xfrm>
            <a:off x="1968322" y="1212850"/>
            <a:ext cx="8261797" cy="2843995"/>
          </a:xfrm>
          <a:prstGeom prst="rect">
            <a:avLst/>
          </a:prstGeom>
        </p:spPr>
      </p:pic>
    </p:spTree>
    <p:extLst>
      <p:ext uri="{BB962C8B-B14F-4D97-AF65-F5344CB8AC3E}">
        <p14:creationId xmlns:p14="http://schemas.microsoft.com/office/powerpoint/2010/main" val="242918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78985EC-2E01-43C1-A942-C26358A694CD}"/>
              </a:ext>
            </a:extLst>
          </p:cNvPr>
          <p:cNvSpPr>
            <a:spLocks noGrp="1" noChangeArrowheads="1"/>
          </p:cNvSpPr>
          <p:nvPr>
            <p:ph type="title"/>
          </p:nvPr>
        </p:nvSpPr>
        <p:spPr>
          <a:xfrm>
            <a:off x="906379" y="152400"/>
            <a:ext cx="9533021" cy="685800"/>
          </a:xfrm>
          <a:solidFill>
            <a:schemeClr val="bg2">
              <a:lumMod val="20000"/>
              <a:lumOff val="80000"/>
            </a:schemeClr>
          </a:solidFill>
          <a:ln w="38100">
            <a:solidFill>
              <a:srgbClr val="C00000"/>
            </a:solidFill>
          </a:ln>
        </p:spPr>
        <p:txBody>
          <a:bodyPr/>
          <a:lstStyle/>
          <a:p>
            <a:pPr eaLnBrk="1" hangingPunct="1">
              <a:defRPr/>
            </a:pPr>
            <a:r>
              <a:rPr lang="es-ES" sz="4000" b="1">
                <a:latin typeface="Arial" panose="020B0604020202020204" pitchFamily="34" charset="0"/>
                <a:cs typeface="Arial" panose="020B0604020202020204" pitchFamily="34" charset="0"/>
              </a:rPr>
              <a:t>Artigo 32: FPIC e Desenvolvimento  </a:t>
            </a:r>
            <a:endParaRPr lang="en-US" sz="4000" b="1">
              <a:latin typeface="Arial" panose="020B0604020202020204" pitchFamily="34" charset="0"/>
              <a:cs typeface="Arial" panose="020B0604020202020204" pitchFamily="34" charset="0"/>
            </a:endParaRPr>
          </a:p>
        </p:txBody>
      </p:sp>
      <p:sp>
        <p:nvSpPr>
          <p:cNvPr id="28675" name="Rectangle 3">
            <a:extLst>
              <a:ext uri="{FF2B5EF4-FFF2-40B4-BE49-F238E27FC236}">
                <a16:creationId xmlns:a16="http://schemas.microsoft.com/office/drawing/2014/main" id="{29190F60-04AF-8944-4B3F-EA308207BB7E}"/>
              </a:ext>
            </a:extLst>
          </p:cNvPr>
          <p:cNvSpPr>
            <a:spLocks noGrp="1" noChangeArrowheads="1"/>
          </p:cNvSpPr>
          <p:nvPr>
            <p:ph type="body" idx="1"/>
          </p:nvPr>
        </p:nvSpPr>
        <p:spPr>
          <a:xfrm>
            <a:off x="577850" y="914359"/>
            <a:ext cx="9861551" cy="5029200"/>
          </a:xfrm>
        </p:spPr>
        <p:txBody>
          <a:bodyPr/>
          <a:lstStyle/>
          <a:p>
            <a:pPr algn="ctr" eaLnBrk="1" hangingPunct="1">
              <a:lnSpc>
                <a:spcPct val="80000"/>
              </a:lnSpc>
              <a:buFontTx/>
              <a:buNone/>
            </a:pPr>
            <a:r>
              <a:rPr lang="en-US" altLang="en-US" sz="2800" b="1"/>
              <a:t>     "</a:t>
            </a:r>
            <a:r>
              <a:rPr lang="en-US" altLang="en-US" sz="2800" b="1">
                <a:latin typeface="Arial" panose="020B0604020202020204" pitchFamily="34" charset="0"/>
                <a:cs typeface="Arial" panose="020B0604020202020204" pitchFamily="34" charset="0"/>
              </a:rPr>
              <a:t>Os Estados deverão consultar e cooperar de boa fé com os povos indígenas interessados através de suas próprias instituições representativas, a </a:t>
            </a:r>
            <a:r>
              <a:rPr lang="en-US" altLang="en-US" sz="2800" b="1" u="sng">
                <a:latin typeface="Arial" panose="020B0604020202020204" pitchFamily="34" charset="0"/>
                <a:cs typeface="Arial" panose="020B0604020202020204" pitchFamily="34" charset="0"/>
              </a:rPr>
              <a:t>fim de obter seu consentimento livre e informado antes da </a:t>
            </a:r>
            <a:r>
              <a:rPr lang="en-US" altLang="en-US" sz="2800" b="1">
                <a:latin typeface="Arial" panose="020B0604020202020204" pitchFamily="34" charset="0"/>
                <a:cs typeface="Arial" panose="020B0604020202020204" pitchFamily="34" charset="0"/>
              </a:rPr>
              <a:t>aprovação de qualquer projeto que afete suas terras ou territórios e outros recursos"... </a:t>
            </a:r>
            <a:endParaRPr lang="es-MX" altLang="en-US" sz="2800" b="1">
              <a:latin typeface="Arial" panose="020B0604020202020204" pitchFamily="34" charset="0"/>
              <a:cs typeface="Arial" panose="020B0604020202020204" pitchFamily="34" charset="0"/>
            </a:endParaRPr>
          </a:p>
          <a:p>
            <a:pPr algn="r" eaLnBrk="1" hangingPunct="1">
              <a:lnSpc>
                <a:spcPct val="80000"/>
              </a:lnSpc>
              <a:buFontTx/>
              <a:buNone/>
            </a:pPr>
            <a:endParaRPr lang="es-MX" altLang="en-US" sz="2800" b="1" i="1"/>
          </a:p>
        </p:txBody>
      </p:sp>
      <p:sp>
        <p:nvSpPr>
          <p:cNvPr id="28676" name="Text Box 5">
            <a:extLst>
              <a:ext uri="{FF2B5EF4-FFF2-40B4-BE49-F238E27FC236}">
                <a16:creationId xmlns:a16="http://schemas.microsoft.com/office/drawing/2014/main" id="{7368FEA8-529A-49D6-EF70-9F503E97E9AE}"/>
              </a:ext>
            </a:extLst>
          </p:cNvPr>
          <p:cNvSpPr txBox="1">
            <a:spLocks noChangeArrowheads="1"/>
          </p:cNvSpPr>
          <p:nvPr/>
        </p:nvSpPr>
        <p:spPr bwMode="auto">
          <a:xfrm>
            <a:off x="6934200" y="54864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a:p>
        </p:txBody>
      </p:sp>
      <p:sp>
        <p:nvSpPr>
          <p:cNvPr id="28677" name="Text Box 7">
            <a:extLst>
              <a:ext uri="{FF2B5EF4-FFF2-40B4-BE49-F238E27FC236}">
                <a16:creationId xmlns:a16="http://schemas.microsoft.com/office/drawing/2014/main" id="{3EC1F677-D9FF-05E0-5928-5A3F34E057C5}"/>
              </a:ext>
            </a:extLst>
          </p:cNvPr>
          <p:cNvSpPr txBox="1">
            <a:spLocks noChangeArrowheads="1"/>
          </p:cNvSpPr>
          <p:nvPr/>
        </p:nvSpPr>
        <p:spPr bwMode="auto">
          <a:xfrm>
            <a:off x="7772400" y="58674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a:p>
        </p:txBody>
      </p:sp>
      <p:sp>
        <p:nvSpPr>
          <p:cNvPr id="28678" name="Text Box 8">
            <a:extLst>
              <a:ext uri="{FF2B5EF4-FFF2-40B4-BE49-F238E27FC236}">
                <a16:creationId xmlns:a16="http://schemas.microsoft.com/office/drawing/2014/main" id="{FE97341A-85B4-575C-6667-83F9CA4E9321}"/>
              </a:ext>
            </a:extLst>
          </p:cNvPr>
          <p:cNvSpPr txBox="1">
            <a:spLocks noChangeArrowheads="1"/>
          </p:cNvSpPr>
          <p:nvPr/>
        </p:nvSpPr>
        <p:spPr bwMode="auto">
          <a:xfrm>
            <a:off x="4191000" y="5852319"/>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s-MX" altLang="en-US" sz="1400"/>
          </a:p>
        </p:txBody>
      </p:sp>
      <p:sp>
        <p:nvSpPr>
          <p:cNvPr id="28679" name="TextBox 10">
            <a:extLst>
              <a:ext uri="{FF2B5EF4-FFF2-40B4-BE49-F238E27FC236}">
                <a16:creationId xmlns:a16="http://schemas.microsoft.com/office/drawing/2014/main" id="{758F5314-BC9E-8399-D50E-28E19139FD44}"/>
              </a:ext>
            </a:extLst>
          </p:cNvPr>
          <p:cNvSpPr txBox="1">
            <a:spLocks noChangeArrowheads="1"/>
          </p:cNvSpPr>
          <p:nvPr/>
        </p:nvSpPr>
        <p:spPr bwMode="auto">
          <a:xfrm>
            <a:off x="5376863" y="1143000"/>
            <a:ext cx="502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MX" altLang="en-US" sz="1600" b="1" i="1"/>
          </a:p>
        </p:txBody>
      </p:sp>
      <p:pic>
        <p:nvPicPr>
          <p:cNvPr id="10" name="Picture 4" descr="Inline image 1">
            <a:extLst>
              <a:ext uri="{FF2B5EF4-FFF2-40B4-BE49-F238E27FC236}">
                <a16:creationId xmlns:a16="http://schemas.microsoft.com/office/drawing/2014/main" id="{F47984CD-137A-462A-8B67-B05BAD3D2347}"/>
              </a:ext>
            </a:extLst>
          </p:cNvPr>
          <p:cNvPicPr>
            <a:picLocks noChangeAspect="1" noChangeArrowheads="1"/>
          </p:cNvPicPr>
          <p:nvPr/>
        </p:nvPicPr>
        <p:blipFill rotWithShape="1">
          <a:blip r:embed="rId3"/>
          <a:srcRect t="10511"/>
          <a:stretch/>
        </p:blipFill>
        <p:spPr bwMode="auto">
          <a:xfrm>
            <a:off x="3276600" y="3276600"/>
            <a:ext cx="5486400" cy="3328988"/>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81" name="TextBox 1">
            <a:extLst>
              <a:ext uri="{FF2B5EF4-FFF2-40B4-BE49-F238E27FC236}">
                <a16:creationId xmlns:a16="http://schemas.microsoft.com/office/drawing/2014/main" id="{733644EB-279D-A5C4-6EA4-37884E158B4B}"/>
              </a:ext>
            </a:extLst>
          </p:cNvPr>
          <p:cNvSpPr txBox="1">
            <a:spLocks noChangeArrowheads="1"/>
          </p:cNvSpPr>
          <p:nvPr/>
        </p:nvSpPr>
        <p:spPr bwMode="auto">
          <a:xfrm>
            <a:off x="3374858" y="6008063"/>
            <a:ext cx="52952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MX" sz="2400">
                <a:solidFill>
                  <a:schemeClr val="bg1"/>
                </a:solidFill>
              </a:rPr>
              <a:t>Protetores de água de Standing Rock</a:t>
            </a:r>
          </a:p>
        </p:txBody>
      </p:sp>
    </p:spTree>
    <p:extLst>
      <p:ext uri="{BB962C8B-B14F-4D97-AF65-F5344CB8AC3E}">
        <p14:creationId xmlns:p14="http://schemas.microsoft.com/office/powerpoint/2010/main" val="1976401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87507EBB-6394-E78A-7510-EC9C531B7DE2}"/>
              </a:ext>
            </a:extLst>
          </p:cNvPr>
          <p:cNvSpPr>
            <a:spLocks noGrp="1"/>
          </p:cNvSpPr>
          <p:nvPr>
            <p:ph type="title"/>
          </p:nvPr>
        </p:nvSpPr>
        <p:spPr>
          <a:xfrm>
            <a:off x="583783" y="152400"/>
            <a:ext cx="9887367" cy="1552741"/>
          </a:xfrm>
          <a:solidFill>
            <a:schemeClr val="bg2">
              <a:lumMod val="20000"/>
              <a:lumOff val="80000"/>
            </a:schemeClr>
          </a:solidFill>
          <a:ln w="38100">
            <a:solidFill>
              <a:srgbClr val="002060"/>
            </a:solidFill>
            <a:miter lim="800000"/>
            <a:headEnd/>
            <a:tailEnd/>
          </a:ln>
        </p:spPr>
        <p:txBody>
          <a:bodyPr/>
          <a:lstStyle/>
          <a:p>
            <a:pPr>
              <a:defRPr/>
            </a:pPr>
            <a:r>
              <a:rPr lang="en-US" b="1">
                <a:latin typeface="Arial" panose="020B0604020202020204" pitchFamily="34" charset="0"/>
                <a:ea typeface="+mj-ea"/>
                <a:cs typeface="Arial" panose="020B0604020202020204" pitchFamily="34" charset="0"/>
              </a:rPr>
              <a:t>Proteção Ambiental e Capacidade Produtiva das Terras   </a:t>
            </a:r>
          </a:p>
        </p:txBody>
      </p:sp>
      <p:sp>
        <p:nvSpPr>
          <p:cNvPr id="34819" name="Content Placeholder 2">
            <a:extLst>
              <a:ext uri="{FF2B5EF4-FFF2-40B4-BE49-F238E27FC236}">
                <a16:creationId xmlns:a16="http://schemas.microsoft.com/office/drawing/2014/main" id="{1BAE6169-B587-AD38-AAE1-681407873F75}"/>
              </a:ext>
            </a:extLst>
          </p:cNvPr>
          <p:cNvSpPr>
            <a:spLocks noGrp="1" noChangeArrowheads="1"/>
          </p:cNvSpPr>
          <p:nvPr>
            <p:ph idx="1"/>
          </p:nvPr>
        </p:nvSpPr>
        <p:spPr>
          <a:xfrm>
            <a:off x="1720516" y="1779587"/>
            <a:ext cx="4724400" cy="4114800"/>
          </a:xfrm>
        </p:spPr>
        <p:txBody>
          <a:bodyPr/>
          <a:lstStyle/>
          <a:p>
            <a:pPr marL="0" indent="0" algn="ctr">
              <a:buNone/>
            </a:pPr>
            <a:r>
              <a:rPr lang="en-US" altLang="en-US" sz="2800" b="1">
                <a:latin typeface="Arial" panose="020B0604020202020204" pitchFamily="34" charset="0"/>
                <a:cs typeface="Arial" panose="020B0604020202020204" pitchFamily="34" charset="0"/>
              </a:rPr>
              <a:t>Os povos indígenas têm direito à conservação e proteção do meio ambiente e à capacidade produtiva de suas terras ou territórios e recursos...  </a:t>
            </a:r>
          </a:p>
          <a:p>
            <a:pPr marL="0" indent="0" algn="ctr">
              <a:buNone/>
            </a:pPr>
            <a:endParaRPr lang="en-US" altLang="en-US" sz="2800" b="1">
              <a:latin typeface="Arial" panose="020B0604020202020204" pitchFamily="34" charset="0"/>
              <a:cs typeface="Arial" panose="020B0604020202020204" pitchFamily="34" charset="0"/>
            </a:endParaRPr>
          </a:p>
          <a:p>
            <a:pPr marL="0" indent="0" algn="ctr">
              <a:buNone/>
            </a:pPr>
            <a:r>
              <a:rPr lang="en-US" altLang="en-US" sz="2800" b="1">
                <a:latin typeface="Arial" panose="020B0604020202020204" pitchFamily="34" charset="0"/>
                <a:cs typeface="Arial" panose="020B0604020202020204" pitchFamily="34" charset="0"/>
              </a:rPr>
              <a:t>	 -- Artigo 29, parágrafo. 1</a:t>
            </a:r>
          </a:p>
        </p:txBody>
      </p:sp>
      <p:pic>
        <p:nvPicPr>
          <p:cNvPr id="34820" name="Picture 1">
            <a:extLst>
              <a:ext uri="{FF2B5EF4-FFF2-40B4-BE49-F238E27FC236}">
                <a16:creationId xmlns:a16="http://schemas.microsoft.com/office/drawing/2014/main" id="{9D17294D-D5ED-F951-B9B2-FE2F26FEE337}"/>
              </a:ext>
            </a:extLst>
          </p:cNvPr>
          <p:cNvPicPr>
            <a:picLocks noChangeAspect="1"/>
          </p:cNvPicPr>
          <p:nvPr/>
        </p:nvPicPr>
        <p:blipFill>
          <a:blip r:embed="rId2">
            <a:extLst>
              <a:ext uri="{28A0092B-C50C-407E-A947-70E740481C1C}">
                <a14:useLocalDpi xmlns:a14="http://schemas.microsoft.com/office/drawing/2010/main" val="0"/>
              </a:ext>
            </a:extLst>
          </a:blip>
          <a:srcRect b="3680"/>
          <a:stretch>
            <a:fillRect/>
          </a:stretch>
        </p:blipFill>
        <p:spPr bwMode="auto">
          <a:xfrm>
            <a:off x="6685548" y="1925053"/>
            <a:ext cx="3659605" cy="466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862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BB12BA-3377-4D3C-8CBD-F546354F53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127"/>
          <a:stretch>
            <a:fillRect/>
          </a:stretch>
        </p:blipFill>
        <p:spPr>
          <a:xfrm>
            <a:off x="1732196" y="663729"/>
            <a:ext cx="4407949" cy="5530543"/>
          </a:xfrm>
          <a:noFill/>
        </p:spPr>
      </p:pic>
      <p:sp>
        <p:nvSpPr>
          <p:cNvPr id="3" name="TextBox 2">
            <a:extLst>
              <a:ext uri="{FF2B5EF4-FFF2-40B4-BE49-F238E27FC236}">
                <a16:creationId xmlns:a16="http://schemas.microsoft.com/office/drawing/2014/main" id="{D574755A-B564-C90B-BF5F-2F91005FA8CC}"/>
              </a:ext>
            </a:extLst>
          </p:cNvPr>
          <p:cNvSpPr txBox="1"/>
          <p:nvPr/>
        </p:nvSpPr>
        <p:spPr>
          <a:xfrm>
            <a:off x="6196900" y="666924"/>
            <a:ext cx="5443364" cy="4862870"/>
          </a:xfrm>
          <a:prstGeom prst="rect">
            <a:avLst/>
          </a:prstGeom>
          <a:noFill/>
        </p:spPr>
        <p:txBody>
          <a:bodyPr wrap="square">
            <a:spAutoFit/>
          </a:bodyPr>
          <a:lstStyle/>
          <a:p>
            <a:pPr marL="457200" indent="-457200" algn="ctr">
              <a:defRPr/>
            </a:pPr>
            <a:r>
              <a:rPr lang="en-US" sz="2400" b="1">
                <a:latin typeface="Arial" charset="0"/>
              </a:rPr>
              <a:t> 1</a:t>
            </a:r>
            <a:r>
              <a:rPr lang="en-US" sz="2200" b="1">
                <a:latin typeface="Arial" charset="0"/>
              </a:rPr>
              <a:t>. Os povos indígenas têm o direito de manter, controlar, proteger e desenvolver seu patrimônio cultural, conhecimentos tradicionais e expressões culturais tradicionais, assim como as manifestações de suas ciências, tecnologias e culturas, incluindo...sementes, medicamentos, conhecimento das propriedades da fauna e da flora, tradições orais...</a:t>
            </a:r>
          </a:p>
          <a:p>
            <a:pPr marL="457200" indent="-457200" algn="ctr">
              <a:defRPr/>
            </a:pPr>
            <a:r>
              <a:rPr lang="en-US" sz="2200" b="1" i="1">
                <a:latin typeface="Arial" charset="0"/>
              </a:rPr>
              <a:t>-- Artigo 31, Declaração da ONU sobre os Direitos dos Povos Indígenas  </a:t>
            </a:r>
          </a:p>
        </p:txBody>
      </p:sp>
    </p:spTree>
    <p:extLst>
      <p:ext uri="{BB962C8B-B14F-4D97-AF65-F5344CB8AC3E}">
        <p14:creationId xmlns:p14="http://schemas.microsoft.com/office/powerpoint/2010/main" val="287540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B442A4F-D637-460A-B767-53B0EA8B378F}"/>
              </a:ext>
            </a:extLst>
          </p:cNvPr>
          <p:cNvSpPr>
            <a:spLocks noGrp="1"/>
          </p:cNvSpPr>
          <p:nvPr>
            <p:ph type="title"/>
          </p:nvPr>
        </p:nvSpPr>
        <p:spPr>
          <a:xfrm>
            <a:off x="1955450" y="108782"/>
            <a:ext cx="8458200" cy="1303808"/>
          </a:xfrm>
          <a:solidFill>
            <a:schemeClr val="bg1">
              <a:lumMod val="85000"/>
            </a:schemeClr>
          </a:solidFill>
          <a:ln w="38100">
            <a:solidFill>
              <a:srgbClr val="C00000"/>
            </a:solidFill>
          </a:ln>
        </p:spPr>
        <p:txBody>
          <a:bodyPr/>
          <a:lstStyle/>
          <a:p>
            <a:pPr>
              <a:defRPr/>
            </a:pPr>
            <a:r>
              <a:rPr lang="en-US" sz="4000" b="1">
                <a:latin typeface="+mj-lt"/>
              </a:rPr>
              <a:t>O direito de participar na tomada de decisões</a:t>
            </a:r>
          </a:p>
        </p:txBody>
      </p:sp>
      <p:sp>
        <p:nvSpPr>
          <p:cNvPr id="65539" name="Content Placeholder 2">
            <a:extLst>
              <a:ext uri="{FF2B5EF4-FFF2-40B4-BE49-F238E27FC236}">
                <a16:creationId xmlns:a16="http://schemas.microsoft.com/office/drawing/2014/main" id="{55E7D0A8-23BB-1E12-4217-90696241DA80}"/>
              </a:ext>
            </a:extLst>
          </p:cNvPr>
          <p:cNvSpPr>
            <a:spLocks noGrp="1" noChangeArrowheads="1"/>
          </p:cNvSpPr>
          <p:nvPr>
            <p:ph idx="1"/>
          </p:nvPr>
        </p:nvSpPr>
        <p:spPr>
          <a:xfrm>
            <a:off x="520904" y="1413420"/>
            <a:ext cx="4976007" cy="4141536"/>
          </a:xfrm>
        </p:spPr>
        <p:txBody>
          <a:bodyPr/>
          <a:lstStyle/>
          <a:p>
            <a:pPr>
              <a:buFontTx/>
              <a:buNone/>
            </a:pPr>
            <a:r>
              <a:rPr lang="en-US" altLang="en-US" sz="2400" b="1" i="1" u="sng">
                <a:latin typeface="Arial" panose="020B0604020202020204" pitchFamily="34" charset="0"/>
                <a:cs typeface="Arial" panose="020B0604020202020204" pitchFamily="34" charset="0"/>
              </a:rPr>
              <a:t>       Artigo 18</a:t>
            </a:r>
            <a:r>
              <a:rPr lang="en-US" altLang="en-US" sz="2400" b="1" i="1">
                <a:latin typeface="Arial" panose="020B0604020202020204" pitchFamily="34" charset="0"/>
                <a:cs typeface="Arial" panose="020B0604020202020204" pitchFamily="34" charset="0"/>
              </a:rPr>
              <a:t>: "Os povos indígenas têm o </a:t>
            </a:r>
            <a:r>
              <a:rPr lang="en-US" altLang="en-US" sz="2400" b="1" i="1" u="sng">
                <a:latin typeface="Arial" panose="020B0604020202020204" pitchFamily="34" charset="0"/>
                <a:cs typeface="Arial" panose="020B0604020202020204" pitchFamily="34" charset="0"/>
              </a:rPr>
              <a:t>direito de participar da tomada de decisões em assuntos que afetem seus direitos</a:t>
            </a:r>
            <a:r>
              <a:rPr lang="en-US" altLang="en-US" sz="2400" b="1" i="1">
                <a:latin typeface="Arial" panose="020B0604020202020204" pitchFamily="34" charset="0"/>
                <a:cs typeface="Arial" panose="020B0604020202020204" pitchFamily="34" charset="0"/>
              </a:rPr>
              <a:t>, através de representantes escolhidos por eles mesmos de acordo com seus próprios procedimentos, bem como de manter e desenvolver suas próprias instituições de tomada de decisões indígenas</a:t>
            </a:r>
            <a:r>
              <a:rPr lang="en-US" altLang="en-US" sz="2000" b="1" i="1">
                <a:latin typeface="Arial" panose="020B0604020202020204" pitchFamily="34" charset="0"/>
                <a:cs typeface="Arial" panose="020B0604020202020204" pitchFamily="34" charset="0"/>
              </a:rPr>
              <a:t>".</a:t>
            </a:r>
            <a:endParaRPr lang="en-US" altLang="en-US" sz="2000">
              <a:latin typeface="Arial" panose="020B0604020202020204" pitchFamily="34" charset="0"/>
              <a:cs typeface="Arial" panose="020B0604020202020204" pitchFamily="34" charset="0"/>
            </a:endParaRPr>
          </a:p>
        </p:txBody>
      </p:sp>
      <p:pic>
        <p:nvPicPr>
          <p:cNvPr id="3" name="Picture 2" descr="A picture containing person, person&#10;&#10;Description automatically generated">
            <a:extLst>
              <a:ext uri="{FF2B5EF4-FFF2-40B4-BE49-F238E27FC236}">
                <a16:creationId xmlns:a16="http://schemas.microsoft.com/office/drawing/2014/main" id="{F9CE10DC-90F7-150D-B77C-3222EB0049E7}"/>
              </a:ext>
            </a:extLst>
          </p:cNvPr>
          <p:cNvPicPr>
            <a:picLocks noChangeAspect="1"/>
          </p:cNvPicPr>
          <p:nvPr/>
        </p:nvPicPr>
        <p:blipFill rotWithShape="1">
          <a:blip r:embed="rId2"/>
          <a:srcRect l="11439"/>
          <a:stretch/>
        </p:blipFill>
        <p:spPr>
          <a:xfrm>
            <a:off x="5679792" y="2301766"/>
            <a:ext cx="4817941" cy="3499944"/>
          </a:xfrm>
          <a:prstGeom prst="rect">
            <a:avLst/>
          </a:prstGeom>
        </p:spPr>
      </p:pic>
    </p:spTree>
    <p:extLst>
      <p:ext uri="{BB962C8B-B14F-4D97-AF65-F5344CB8AC3E}">
        <p14:creationId xmlns:p14="http://schemas.microsoft.com/office/powerpoint/2010/main" val="2977047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1FD3-885D-489D-9D48-D7DD09D5EF21}"/>
              </a:ext>
            </a:extLst>
          </p:cNvPr>
          <p:cNvSpPr>
            <a:spLocks noGrp="1"/>
          </p:cNvSpPr>
          <p:nvPr>
            <p:ph type="title"/>
          </p:nvPr>
        </p:nvSpPr>
        <p:spPr>
          <a:xfrm>
            <a:off x="1828800" y="174626"/>
            <a:ext cx="8686800" cy="1120775"/>
          </a:xfrm>
          <a:solidFill>
            <a:schemeClr val="bg1">
              <a:lumMod val="95000"/>
            </a:schemeClr>
          </a:solidFill>
          <a:ln w="38100">
            <a:solidFill>
              <a:srgbClr val="C00000"/>
            </a:solidFill>
          </a:ln>
        </p:spPr>
        <p:txBody>
          <a:bodyPr/>
          <a:lstStyle/>
          <a:p>
            <a:pPr>
              <a:defRPr/>
            </a:pPr>
            <a:r>
              <a:rPr lang="en-US" sz="3600" b="1"/>
              <a:t>A Convenção-Quadro das Nações Unidas sobre Mudança Climática (UNFCCC)</a:t>
            </a:r>
          </a:p>
        </p:txBody>
      </p:sp>
      <p:sp>
        <p:nvSpPr>
          <p:cNvPr id="6147" name="Rectangle 2">
            <a:extLst>
              <a:ext uri="{FF2B5EF4-FFF2-40B4-BE49-F238E27FC236}">
                <a16:creationId xmlns:a16="http://schemas.microsoft.com/office/drawing/2014/main" id="{6CF6F640-413F-41BF-B84A-C33CA095534D}"/>
              </a:ext>
            </a:extLst>
          </p:cNvPr>
          <p:cNvSpPr>
            <a:spLocks noChangeArrowheads="1"/>
          </p:cNvSpPr>
          <p:nvPr/>
        </p:nvSpPr>
        <p:spPr bwMode="auto">
          <a:xfrm>
            <a:off x="1676400" y="1582738"/>
            <a:ext cx="41211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cs typeface="Arial" panose="020B0604020202020204" pitchFamily="34" charset="0"/>
              </a:rPr>
              <a:t>Povos Indígenas marcham por direitos e participação na COP 15, Copenhague (2009) e COP 16, Cancun (2010) </a:t>
            </a:r>
            <a:endParaRPr lang="es-MX" altLang="en-US" sz="2400">
              <a:cs typeface="Arial" panose="020B0604020202020204" pitchFamily="34" charset="0"/>
            </a:endParaRPr>
          </a:p>
        </p:txBody>
      </p:sp>
      <p:pic>
        <p:nvPicPr>
          <p:cNvPr id="6148" name="Picture 6">
            <a:extLst>
              <a:ext uri="{FF2B5EF4-FFF2-40B4-BE49-F238E27FC236}">
                <a16:creationId xmlns:a16="http://schemas.microsoft.com/office/drawing/2014/main" id="{15AF529C-E6A9-4099-9CA8-98F7CE17F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580" r="4762"/>
          <a:stretch>
            <a:fillRect/>
          </a:stretch>
        </p:blipFill>
        <p:spPr bwMode="auto">
          <a:xfrm>
            <a:off x="5943600" y="1465848"/>
            <a:ext cx="4572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a:extLst>
              <a:ext uri="{FF2B5EF4-FFF2-40B4-BE49-F238E27FC236}">
                <a16:creationId xmlns:a16="http://schemas.microsoft.com/office/drawing/2014/main" id="{ED72AD94-71D2-4B0E-9172-A37E06DDE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2" t="31874"/>
          <a:stretch>
            <a:fillRect/>
          </a:stretch>
        </p:blipFill>
        <p:spPr bwMode="auto">
          <a:xfrm>
            <a:off x="1828801" y="3982453"/>
            <a:ext cx="5831305" cy="270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12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603626"/>
            <a:ext cx="10614526" cy="1050758"/>
          </a:xfrm>
        </p:spPr>
        <p:txBody>
          <a:bodyPr>
            <a:noAutofit/>
          </a:bodyPr>
          <a:lstStyle/>
          <a:p>
            <a:r>
              <a:rPr lang="en-US" sz="8800" b="1">
                <a:solidFill>
                  <a:schemeClr val="bg1"/>
                </a:solidFill>
                <a:cs typeface="Calibri Light"/>
              </a:rPr>
              <a:t>Bem-vindo</a:t>
            </a:r>
          </a:p>
        </p:txBody>
      </p:sp>
      <p:sp>
        <p:nvSpPr>
          <p:cNvPr id="3" name="Subtitle 2"/>
          <p:cNvSpPr>
            <a:spLocks noGrp="1"/>
          </p:cNvSpPr>
          <p:nvPr>
            <p:ph type="subTitle" idx="1"/>
          </p:nvPr>
        </p:nvSpPr>
        <p:spPr>
          <a:xfrm>
            <a:off x="3288631" y="2960353"/>
            <a:ext cx="5628106" cy="519447"/>
          </a:xfrm>
        </p:spPr>
        <p:txBody>
          <a:bodyPr vert="horz" lIns="91440" tIns="45720" rIns="91440" bIns="45720" rtlCol="0" anchor="t">
            <a:noAutofit/>
          </a:bodyPr>
          <a:lstStyle/>
          <a:p>
            <a:r>
              <a:rPr lang="en-US" sz="3600" b="1">
                <a:cs typeface="Calibri"/>
              </a:rPr>
              <a:t>Roberto Borrero</a:t>
            </a:r>
            <a:r>
              <a:rPr lang="en-US" sz="3600">
                <a:cs typeface="Calibri"/>
              </a:rPr>
              <a:t>, Fundação Tribal Link </a:t>
            </a:r>
            <a:endParaRPr lang="en-US">
              <a:cs typeface="Calibri"/>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459213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a:extLst>
              <a:ext uri="{FF2B5EF4-FFF2-40B4-BE49-F238E27FC236}">
                <a16:creationId xmlns:a16="http://schemas.microsoft.com/office/drawing/2014/main" id="{34A116C1-FE96-49CD-8685-1F41B3975A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6116" y="1691148"/>
            <a:ext cx="8229600" cy="501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FAAE632-1DBB-49D8-8988-04A676299DD7}"/>
              </a:ext>
            </a:extLst>
          </p:cNvPr>
          <p:cNvSpPr txBox="1"/>
          <p:nvPr/>
        </p:nvSpPr>
        <p:spPr>
          <a:xfrm flipH="1">
            <a:off x="662644" y="216311"/>
            <a:ext cx="9651396" cy="1200329"/>
          </a:xfrm>
          <a:prstGeom prst="rect">
            <a:avLst/>
          </a:prstGeom>
          <a:solidFill>
            <a:schemeClr val="bg2">
              <a:lumMod val="20000"/>
              <a:lumOff val="80000"/>
            </a:schemeClr>
          </a:solidFill>
          <a:ln w="38100">
            <a:solidFill>
              <a:schemeClr val="accent1"/>
            </a:solidFill>
          </a:ln>
        </p:spPr>
        <p:txBody>
          <a:bodyPr wrap="square">
            <a:spAutoFit/>
          </a:bodyPr>
          <a:lstStyle/>
          <a:p>
            <a:pPr algn="ctr">
              <a:defRPr/>
            </a:pPr>
            <a:r>
              <a:rPr lang="en-US" sz="3600" b="1"/>
              <a:t>UNFCCC COP 21, Paris</a:t>
            </a:r>
          </a:p>
          <a:p>
            <a:pPr algn="ctr">
              <a:defRPr/>
            </a:pPr>
            <a:r>
              <a:rPr lang="en-US" sz="3600" b="1"/>
              <a:t>30 de novembro - 12 de dezembro de 2015</a:t>
            </a:r>
          </a:p>
        </p:txBody>
      </p:sp>
    </p:spTree>
    <p:extLst>
      <p:ext uri="{BB962C8B-B14F-4D97-AF65-F5344CB8AC3E}">
        <p14:creationId xmlns:p14="http://schemas.microsoft.com/office/powerpoint/2010/main" val="315742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F47CCF4B-D7E4-4CED-9635-1520B55C13A9}"/>
              </a:ext>
            </a:extLst>
          </p:cNvPr>
          <p:cNvSpPr>
            <a:spLocks noGrp="1"/>
          </p:cNvSpPr>
          <p:nvPr>
            <p:ph type="title"/>
          </p:nvPr>
        </p:nvSpPr>
        <p:spPr>
          <a:xfrm>
            <a:off x="1739900" y="228600"/>
            <a:ext cx="8686800" cy="1371600"/>
          </a:xfrm>
          <a:solidFill>
            <a:schemeClr val="bg2">
              <a:lumMod val="20000"/>
              <a:lumOff val="80000"/>
            </a:schemeClr>
          </a:solidFill>
          <a:ln w="38100">
            <a:solidFill>
              <a:srgbClr val="C00000"/>
            </a:solidFill>
          </a:ln>
        </p:spPr>
        <p:txBody>
          <a:bodyPr/>
          <a:lstStyle/>
          <a:p>
            <a:pPr>
              <a:defRPr/>
            </a:pPr>
            <a:r>
              <a:rPr lang="en-US" altLang="en-US" sz="3600" b="1">
                <a:latin typeface="+mj-lt"/>
              </a:rPr>
              <a:t>O Acordo de Paris reconheceu os Direitos dos Povos Indígenas</a:t>
            </a:r>
          </a:p>
        </p:txBody>
      </p:sp>
      <p:sp>
        <p:nvSpPr>
          <p:cNvPr id="6147" name="TextBox 1">
            <a:extLst>
              <a:ext uri="{FF2B5EF4-FFF2-40B4-BE49-F238E27FC236}">
                <a16:creationId xmlns:a16="http://schemas.microsoft.com/office/drawing/2014/main" id="{ECCD2731-B33E-4E28-9BEF-D41AA9A148C1}"/>
              </a:ext>
            </a:extLst>
          </p:cNvPr>
          <p:cNvSpPr txBox="1">
            <a:spLocks noChangeArrowheads="1"/>
          </p:cNvSpPr>
          <p:nvPr/>
        </p:nvSpPr>
        <p:spPr bwMode="auto">
          <a:xfrm>
            <a:off x="1611313" y="1720850"/>
            <a:ext cx="8839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"Reconhecendo que a mudança climática é uma preocupação comum da humanidade, as Partes devem, ao tomar medidas para enfrentar a mudança climática, </a:t>
            </a:r>
            <a:r>
              <a:rPr lang="en-US" altLang="en-US" sz="2400" b="1"/>
              <a:t>respeitar, promover e considerar suas respectivas obrigações em relação aos direitos humanos, o direito à saúde</a:t>
            </a:r>
            <a:r>
              <a:rPr lang="en-US" altLang="en-US" sz="2400"/>
              <a:t>, </a:t>
            </a:r>
            <a:r>
              <a:rPr lang="en-US" altLang="en-US" sz="2400" b="1" u="sng"/>
              <a:t>os direitos dos povos indígenas</a:t>
            </a:r>
            <a:r>
              <a:rPr lang="en-US" altLang="en-US" sz="2400" b="1"/>
              <a:t>, </a:t>
            </a:r>
            <a:r>
              <a:rPr lang="en-US" altLang="en-US" sz="2400"/>
              <a:t>comunidades locais, migrantes, crianças, pessoas com deficiência e pessoas em situações vulneráveis"... </a:t>
            </a:r>
          </a:p>
          <a:p>
            <a:pPr algn="ctr">
              <a:spcBef>
                <a:spcPct val="0"/>
              </a:spcBef>
              <a:buFontTx/>
              <a:buNone/>
            </a:pPr>
            <a:endParaRPr lang="en-US" altLang="en-US" sz="2400"/>
          </a:p>
          <a:p>
            <a:pPr algn="ctr">
              <a:spcBef>
                <a:spcPct val="0"/>
              </a:spcBef>
              <a:buFontTx/>
              <a:buNone/>
            </a:pPr>
            <a:r>
              <a:rPr lang="en-US" altLang="en-US" sz="2400" i="1"/>
              <a:t>-- Preâmbulo, o Acordo de Paris, adotado por consenso em 12 de dezembro de 2015 para entrar em vigor em 2020  </a:t>
            </a:r>
          </a:p>
          <a:p>
            <a:pPr algn="ctr">
              <a:spcBef>
                <a:spcPct val="0"/>
              </a:spcBef>
              <a:buFontTx/>
              <a:buNone/>
            </a:pPr>
            <a:endParaRPr lang="en-US" altLang="en-US" sz="2400" i="1"/>
          </a:p>
        </p:txBody>
      </p:sp>
      <p:pic>
        <p:nvPicPr>
          <p:cNvPr id="5" name="Picture 2">
            <a:extLst>
              <a:ext uri="{FF2B5EF4-FFF2-40B4-BE49-F238E27FC236}">
                <a16:creationId xmlns:a16="http://schemas.microsoft.com/office/drawing/2014/main" id="{739A87B7-21E9-455F-A0EC-6F22175BC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5715000"/>
            <a:ext cx="594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351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24B946FB-128F-420F-80EB-44BEA00ECAE1}"/>
              </a:ext>
            </a:extLst>
          </p:cNvPr>
          <p:cNvSpPr>
            <a:spLocks noChangeArrowheads="1"/>
          </p:cNvSpPr>
          <p:nvPr/>
        </p:nvSpPr>
        <p:spPr bwMode="auto">
          <a:xfrm>
            <a:off x="1240632" y="2730402"/>
            <a:ext cx="92027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MX" sz="2800">
                <a:latin typeface="Calibri" panose="020F0502020204030204" pitchFamily="34" charset="0"/>
                <a:ea typeface="MS Mincho" panose="02020609040205080304" pitchFamily="49" charset="-128"/>
                <a:cs typeface="Arial" panose="020B0604020202020204" pitchFamily="34" charset="0"/>
              </a:rPr>
              <a:t>Operacional Parágrafo 135: "</a:t>
            </a:r>
            <a:r>
              <a:rPr lang="en-US" altLang="es-MX" sz="2800" b="1" i="1">
                <a:latin typeface="Calibri" panose="020F0502020204030204" pitchFamily="34" charset="0"/>
                <a:ea typeface="MS Mincho" panose="02020609040205080304" pitchFamily="49" charset="-128"/>
                <a:cs typeface="Arial" panose="020B0604020202020204" pitchFamily="34" charset="0"/>
              </a:rPr>
              <a:t>Reconhece a necessidade de fortalecer os conhecimentos, tecnologias, práticas e esforços das comunidades locais e dos povos indígenas relacionados ao enfrentamento e resposta às mudanças climáticas, </a:t>
            </a:r>
            <a:r>
              <a:rPr lang="en-US" altLang="es-MX" sz="2800" i="1">
                <a:latin typeface="Calibri" panose="020F0502020204030204" pitchFamily="34" charset="0"/>
                <a:ea typeface="MS Mincho" panose="02020609040205080304" pitchFamily="49" charset="-128"/>
                <a:cs typeface="Arial" panose="020B0604020202020204" pitchFamily="34" charset="0"/>
              </a:rPr>
              <a:t>e estabelece uma plataforma para o intercâmbio de experiências e compartilhamento das melhores práticas sobre mitigação e adaptação de forma holística e integrada</a:t>
            </a:r>
            <a:r>
              <a:rPr lang="en-US" altLang="es-MX" sz="2800">
                <a:solidFill>
                  <a:srgbClr val="333333"/>
                </a:solidFill>
                <a:latin typeface="Calibri" panose="020F0502020204030204" pitchFamily="34" charset="0"/>
                <a:ea typeface="MS Mincho" panose="02020609040205080304" pitchFamily="49" charset="-128"/>
                <a:cs typeface="Arial" panose="020B0604020202020204" pitchFamily="34" charset="0"/>
              </a:rPr>
              <a:t>". </a:t>
            </a:r>
            <a:endParaRPr lang="es-MX" altLang="es-MX" sz="2800">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TextBox 2">
            <a:extLst>
              <a:ext uri="{FF2B5EF4-FFF2-40B4-BE49-F238E27FC236}">
                <a16:creationId xmlns:a16="http://schemas.microsoft.com/office/drawing/2014/main" id="{945649CC-611D-45A4-A3F8-F3B0551D2437}"/>
              </a:ext>
            </a:extLst>
          </p:cNvPr>
          <p:cNvSpPr txBox="1"/>
          <p:nvPr/>
        </p:nvSpPr>
        <p:spPr>
          <a:xfrm>
            <a:off x="1820864" y="265113"/>
            <a:ext cx="8555037" cy="2308324"/>
          </a:xfrm>
          <a:prstGeom prst="rect">
            <a:avLst/>
          </a:prstGeom>
          <a:solidFill>
            <a:schemeClr val="bg1">
              <a:lumMod val="85000"/>
            </a:schemeClr>
          </a:solidFill>
          <a:ln w="38100">
            <a:solidFill>
              <a:srgbClr val="C00000"/>
            </a:solidFill>
          </a:ln>
        </p:spPr>
        <p:txBody>
          <a:bodyPr>
            <a:spAutoFit/>
          </a:bodyPr>
          <a:lstStyle/>
          <a:p>
            <a:pPr algn="ctr">
              <a:defRPr/>
            </a:pPr>
            <a:r>
              <a:rPr lang="es-MX" sz="3600" b="1"/>
              <a:t>Também reconheceu os conhecimentos tradicionais dos povos indígenas e estabeleceu uma nova "Plataforma de Intercâmbio". </a:t>
            </a:r>
          </a:p>
        </p:txBody>
      </p:sp>
      <p:pic>
        <p:nvPicPr>
          <p:cNvPr id="8196" name="Picture 1" descr="1chevronfire">
            <a:extLst>
              <a:ext uri="{FF2B5EF4-FFF2-40B4-BE49-F238E27FC236}">
                <a16:creationId xmlns:a16="http://schemas.microsoft.com/office/drawing/2014/main" id="{0EF76B15-D5D5-4800-A66C-701199E11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799" y="6155671"/>
            <a:ext cx="548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441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401E1920-9CE6-4C8D-8F65-8B2C9889D029}"/>
              </a:ext>
            </a:extLst>
          </p:cNvPr>
          <p:cNvSpPr>
            <a:spLocks noGrp="1" noChangeArrowheads="1"/>
          </p:cNvSpPr>
          <p:nvPr>
            <p:ph type="title"/>
          </p:nvPr>
        </p:nvSpPr>
        <p:spPr>
          <a:xfrm>
            <a:off x="1844489" y="153989"/>
            <a:ext cx="8747312" cy="2118565"/>
          </a:xfrm>
          <a:solidFill>
            <a:schemeClr val="bg1">
              <a:lumMod val="95000"/>
            </a:schemeClr>
          </a:solidFill>
          <a:ln w="38100">
            <a:solidFill>
              <a:srgbClr val="C00000"/>
            </a:solidFill>
          </a:ln>
        </p:spPr>
        <p:txBody>
          <a:bodyPr/>
          <a:lstStyle/>
          <a:p>
            <a:pPr>
              <a:defRPr/>
            </a:pPr>
            <a:r>
              <a:rPr lang="en-US" altLang="en-US" sz="3400" b="1"/>
              <a:t>A Plataforma das Comunidades Locais e Povos Indígenas (LCIPP) "operacionalizou" com a criação do Grupo de Trabalho Facilitativo na COP 24, dezembro de 2018 </a:t>
            </a:r>
          </a:p>
        </p:txBody>
      </p:sp>
      <p:pic>
        <p:nvPicPr>
          <p:cNvPr id="9219" name="Picture 2">
            <a:extLst>
              <a:ext uri="{FF2B5EF4-FFF2-40B4-BE49-F238E27FC236}">
                <a16:creationId xmlns:a16="http://schemas.microsoft.com/office/drawing/2014/main" id="{CA22C98E-421F-4F47-8A71-2E596C8AF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489" y="2460812"/>
            <a:ext cx="8229600" cy="42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39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9E41-B34B-4DDA-AF66-C4CC3979785C}"/>
              </a:ext>
            </a:extLst>
          </p:cNvPr>
          <p:cNvSpPr>
            <a:spLocks noGrp="1"/>
          </p:cNvSpPr>
          <p:nvPr>
            <p:ph type="title"/>
          </p:nvPr>
        </p:nvSpPr>
        <p:spPr>
          <a:xfrm>
            <a:off x="927769" y="228600"/>
            <a:ext cx="9587831" cy="1479884"/>
          </a:xfrm>
          <a:solidFill>
            <a:schemeClr val="bg1">
              <a:lumMod val="85000"/>
            </a:schemeClr>
          </a:solidFill>
          <a:ln w="38100">
            <a:solidFill>
              <a:srgbClr val="C00000"/>
            </a:solidFill>
          </a:ln>
        </p:spPr>
        <p:txBody>
          <a:bodyPr/>
          <a:lstStyle/>
          <a:p>
            <a:pPr>
              <a:defRPr/>
            </a:pPr>
            <a:r>
              <a:rPr lang="en-US" sz="3600" b="1">
                <a:solidFill>
                  <a:schemeClr val="tx1"/>
                </a:solidFill>
              </a:rPr>
              <a:t>2</a:t>
            </a:r>
            <a:r>
              <a:rPr lang="en-US" sz="3600" b="1" baseline="30000">
                <a:solidFill>
                  <a:schemeClr val="tx1"/>
                </a:solidFill>
              </a:rPr>
              <a:t>nd</a:t>
            </a:r>
            <a:r>
              <a:rPr lang="en-US" sz="3600" b="1">
                <a:solidFill>
                  <a:schemeClr val="tx1"/>
                </a:solidFill>
              </a:rPr>
              <a:t> Reunião do GTF COP 25, Madri, 2019: foi adotado o primeiro plano de trabalho de 2 anos </a:t>
            </a:r>
          </a:p>
        </p:txBody>
      </p:sp>
      <p:pic>
        <p:nvPicPr>
          <p:cNvPr id="11267" name="Content Placeholder 4">
            <a:extLst>
              <a:ext uri="{FF2B5EF4-FFF2-40B4-BE49-F238E27FC236}">
                <a16:creationId xmlns:a16="http://schemas.microsoft.com/office/drawing/2014/main" id="{F23044F1-4D8E-4D2F-BCBD-48CAA6ABA1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2386853"/>
            <a:ext cx="8534400" cy="4114800"/>
          </a:xfrm>
        </p:spPr>
      </p:pic>
    </p:spTree>
    <p:extLst>
      <p:ext uri="{BB962C8B-B14F-4D97-AF65-F5344CB8AC3E}">
        <p14:creationId xmlns:p14="http://schemas.microsoft.com/office/powerpoint/2010/main" val="2385000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AEB2-F3DE-4D0A-B59D-198674B3CDE9}"/>
              </a:ext>
            </a:extLst>
          </p:cNvPr>
          <p:cNvSpPr>
            <a:spLocks noGrp="1"/>
          </p:cNvSpPr>
          <p:nvPr>
            <p:ph type="title"/>
          </p:nvPr>
        </p:nvSpPr>
        <p:spPr>
          <a:xfrm>
            <a:off x="1965159" y="152400"/>
            <a:ext cx="8221579" cy="1279712"/>
          </a:xfrm>
          <a:solidFill>
            <a:schemeClr val="bg2">
              <a:lumMod val="20000"/>
              <a:lumOff val="80000"/>
            </a:schemeClr>
          </a:solidFill>
          <a:ln w="38100">
            <a:solidFill>
              <a:srgbClr val="C00000"/>
            </a:solidFill>
          </a:ln>
        </p:spPr>
        <p:txBody>
          <a:bodyPr/>
          <a:lstStyle/>
          <a:p>
            <a:pPr>
              <a:defRPr/>
            </a:pPr>
            <a:r>
              <a:rPr lang="en-US" altLang="en-US" b="1"/>
              <a:t>Mantendo o aumento para 1,5°C:  A COP 26 ficou aquém ... </a:t>
            </a:r>
            <a:endParaRPr lang="en-US" b="1"/>
          </a:p>
        </p:txBody>
      </p:sp>
      <p:sp>
        <p:nvSpPr>
          <p:cNvPr id="7171" name="Content Placeholder 2">
            <a:extLst>
              <a:ext uri="{FF2B5EF4-FFF2-40B4-BE49-F238E27FC236}">
                <a16:creationId xmlns:a16="http://schemas.microsoft.com/office/drawing/2014/main" id="{0C8B624B-4F30-49C7-8A5C-289BD326BAC3}"/>
              </a:ext>
            </a:extLst>
          </p:cNvPr>
          <p:cNvSpPr>
            <a:spLocks noGrp="1" noChangeArrowheads="1"/>
          </p:cNvSpPr>
          <p:nvPr>
            <p:ph sz="quarter" idx="1"/>
          </p:nvPr>
        </p:nvSpPr>
        <p:spPr>
          <a:xfrm>
            <a:off x="578519" y="1432112"/>
            <a:ext cx="10032331" cy="3352800"/>
          </a:xfrm>
        </p:spPr>
        <p:txBody>
          <a:bodyPr/>
          <a:lstStyle/>
          <a:p>
            <a:pPr>
              <a:defRPr/>
            </a:pPr>
            <a:r>
              <a:rPr lang="en-US" altLang="en-US" sz="2200"/>
              <a:t>Em Paris, os Estados Partes concordaram em manter o aumento da temperatura "bem abaixo" de 2°C acima dos níveis pré-industriais, </a:t>
            </a:r>
            <a:r>
              <a:rPr lang="en-US" altLang="en-US" sz="2200" b="1" u="sng"/>
              <a:t>com um objetivo de 1,5°.</a:t>
            </a:r>
          </a:p>
          <a:p>
            <a:pPr>
              <a:defRPr/>
            </a:pPr>
            <a:r>
              <a:rPr lang="en-US" altLang="en-US" sz="2200"/>
              <a:t>O relatório 2015 do Diálogo Estruturado de Especialistas (SED) concluiu que a 2° do aquecimento "...os povos indígenas correriam o risco de perder terra e patrimônio cultural e natural, e as práticas culturais embutidas na subsistência seriam perturbadas". </a:t>
            </a:r>
          </a:p>
          <a:p>
            <a:pPr>
              <a:defRPr/>
            </a:pPr>
            <a:r>
              <a:rPr lang="en-US" sz="2200">
                <a:highlight>
                  <a:srgbClr val="FFFF00"/>
                </a:highlight>
              </a:rPr>
              <a:t>Em 9 de agosto de 2021, o </a:t>
            </a:r>
            <a:r>
              <a:rPr lang="en-US" sz="2200" b="1">
                <a:highlight>
                  <a:srgbClr val="FFFF00"/>
                </a:highlight>
              </a:rPr>
              <a:t>IPCC informou </a:t>
            </a:r>
            <a:r>
              <a:rPr lang="en-US" sz="2200">
                <a:highlight>
                  <a:srgbClr val="FFFF00"/>
                </a:highlight>
              </a:rPr>
              <a:t>que o mundo provavelmente alcançará ou excederá 1,5 graus C de aquecimento nas próximas duas décadas, com algumas mudanças já irreversíveis.</a:t>
            </a:r>
            <a:endParaRPr lang="en-US" altLang="en-US" sz="2200">
              <a:highlight>
                <a:srgbClr val="FFFF00"/>
              </a:highlight>
            </a:endParaRPr>
          </a:p>
          <a:p>
            <a:pPr>
              <a:defRPr/>
            </a:pPr>
            <a:endParaRPr lang="en-US" altLang="en-US" sz="2400">
              <a:highlight>
                <a:srgbClr val="FFFF00"/>
              </a:highlight>
            </a:endParaRPr>
          </a:p>
        </p:txBody>
      </p:sp>
      <p:pic>
        <p:nvPicPr>
          <p:cNvPr id="9220" name="Picture 4" descr="firejumpsbreak">
            <a:extLst>
              <a:ext uri="{FF2B5EF4-FFF2-40B4-BE49-F238E27FC236}">
                <a16:creationId xmlns:a16="http://schemas.microsoft.com/office/drawing/2014/main" id="{CCDA1271-2668-4A5A-BCCE-406E22B36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01" b="24022"/>
          <a:stretch>
            <a:fillRect/>
          </a:stretch>
        </p:blipFill>
        <p:spPr bwMode="auto">
          <a:xfrm>
            <a:off x="1828800" y="4928347"/>
            <a:ext cx="8534400" cy="17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827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40EA9-8EA1-43DF-A5F8-BC65FBCECC8E}"/>
              </a:ext>
            </a:extLst>
          </p:cNvPr>
          <p:cNvSpPr>
            <a:spLocks noGrp="1"/>
          </p:cNvSpPr>
          <p:nvPr>
            <p:ph type="title"/>
          </p:nvPr>
        </p:nvSpPr>
        <p:spPr>
          <a:xfrm>
            <a:off x="1838885" y="304801"/>
            <a:ext cx="8534400" cy="1395663"/>
          </a:xfrm>
          <a:solidFill>
            <a:schemeClr val="bg1">
              <a:lumMod val="85000"/>
            </a:schemeClr>
          </a:solidFill>
          <a:ln w="38100">
            <a:solidFill>
              <a:srgbClr val="C00000"/>
            </a:solidFill>
          </a:ln>
        </p:spPr>
        <p:txBody>
          <a:bodyPr/>
          <a:lstStyle/>
          <a:p>
            <a:pPr>
              <a:defRPr/>
            </a:pPr>
            <a:r>
              <a:rPr lang="en-US" b="1"/>
              <a:t>O aumento da temperatura é 3X maior ou mais no Ártico </a:t>
            </a:r>
          </a:p>
        </p:txBody>
      </p:sp>
      <p:pic>
        <p:nvPicPr>
          <p:cNvPr id="11267" name="Picture 2" descr="Image result for polar bears are swimming as ice melts">
            <a:extLst>
              <a:ext uri="{FF2B5EF4-FFF2-40B4-BE49-F238E27FC236}">
                <a16:creationId xmlns:a16="http://schemas.microsoft.com/office/drawing/2014/main" id="{1BD22A27-F72D-4258-8AD7-1E4395D1F6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42666" y="2133600"/>
            <a:ext cx="6326841" cy="4419600"/>
          </a:xfrm>
          <a:noFill/>
        </p:spPr>
      </p:pic>
    </p:spTree>
    <p:extLst>
      <p:ext uri="{BB962C8B-B14F-4D97-AF65-F5344CB8AC3E}">
        <p14:creationId xmlns:p14="http://schemas.microsoft.com/office/powerpoint/2010/main" val="2279407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673F-0F29-4EFD-821F-E8460DEA7F50}"/>
              </a:ext>
            </a:extLst>
          </p:cNvPr>
          <p:cNvSpPr>
            <a:spLocks noGrp="1"/>
          </p:cNvSpPr>
          <p:nvPr>
            <p:ph type="title"/>
          </p:nvPr>
        </p:nvSpPr>
        <p:spPr>
          <a:xfrm>
            <a:off x="375259" y="274636"/>
            <a:ext cx="11341179" cy="1641570"/>
          </a:xfrm>
          <a:solidFill>
            <a:schemeClr val="bg1">
              <a:lumMod val="85000"/>
            </a:schemeClr>
          </a:solidFill>
          <a:ln w="38100">
            <a:solidFill>
              <a:srgbClr val="C00000"/>
            </a:solidFill>
          </a:ln>
        </p:spPr>
        <p:txBody>
          <a:bodyPr/>
          <a:lstStyle/>
          <a:p>
            <a:r>
              <a:rPr lang="en-US" sz="3600" b="1"/>
              <a:t>O "Phasing down" substituiu o carvão "phasing out" no documento final - </a:t>
            </a:r>
            <a:r>
              <a:rPr lang="en-US" sz="3600" b="1" i="1"/>
              <a:t>mas as </a:t>
            </a:r>
            <a:r>
              <a:rPr lang="en-US" sz="3600" b="1"/>
              <a:t>emissões de combustíveis fósseis foram mencionadas por 1</a:t>
            </a:r>
            <a:r>
              <a:rPr lang="en-US" sz="3600" b="1" baseline="30000"/>
              <a:t>st</a:t>
            </a:r>
            <a:r>
              <a:rPr lang="en-US" sz="3600" b="1"/>
              <a:t> tempo</a:t>
            </a:r>
          </a:p>
        </p:txBody>
      </p:sp>
      <p:pic>
        <p:nvPicPr>
          <p:cNvPr id="1026" name="Picture 2">
            <a:extLst>
              <a:ext uri="{FF2B5EF4-FFF2-40B4-BE49-F238E27FC236}">
                <a16:creationId xmlns:a16="http://schemas.microsoft.com/office/drawing/2014/main" id="{FCCDDFEF-E0F7-4D71-96FC-207774DD8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053" y="2225488"/>
            <a:ext cx="8021171" cy="435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436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D261-7B22-4B3D-8F12-A47DA07B8D1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1C740C6-6DA9-4AD3-9610-EC8FCEBDE2CA}"/>
              </a:ext>
            </a:extLst>
          </p:cNvPr>
          <p:cNvSpPr>
            <a:spLocks noGrp="1"/>
          </p:cNvSpPr>
          <p:nvPr>
            <p:ph type="body" idx="1"/>
          </p:nvPr>
        </p:nvSpPr>
        <p:spPr/>
        <p:txBody>
          <a:bodyPr/>
          <a:lstStyle/>
          <a:p>
            <a:endParaRPr lang="en-US"/>
          </a:p>
        </p:txBody>
      </p:sp>
      <p:pic>
        <p:nvPicPr>
          <p:cNvPr id="5" name="Picture 4" descr="A group of people posing for a photo&#10;&#10;Description automatically generated with medium confidence">
            <a:extLst>
              <a:ext uri="{FF2B5EF4-FFF2-40B4-BE49-F238E27FC236}">
                <a16:creationId xmlns:a16="http://schemas.microsoft.com/office/drawing/2014/main" id="{81C8FD24-CAD2-4B6F-A68B-29A0AC692261}"/>
              </a:ext>
            </a:extLst>
          </p:cNvPr>
          <p:cNvPicPr>
            <a:picLocks noChangeAspect="1"/>
          </p:cNvPicPr>
          <p:nvPr/>
        </p:nvPicPr>
        <p:blipFill>
          <a:blip r:embed="rId2"/>
          <a:stretch>
            <a:fillRect/>
          </a:stretch>
        </p:blipFill>
        <p:spPr>
          <a:xfrm>
            <a:off x="1850092" y="1729361"/>
            <a:ext cx="8559053" cy="4818244"/>
          </a:xfrm>
          <a:prstGeom prst="rect">
            <a:avLst/>
          </a:prstGeom>
        </p:spPr>
      </p:pic>
      <p:sp>
        <p:nvSpPr>
          <p:cNvPr id="6" name="TextBox 5">
            <a:extLst>
              <a:ext uri="{FF2B5EF4-FFF2-40B4-BE49-F238E27FC236}">
                <a16:creationId xmlns:a16="http://schemas.microsoft.com/office/drawing/2014/main" id="{BB11C80D-210F-42DC-87D0-61A1CA1BA484}"/>
              </a:ext>
            </a:extLst>
          </p:cNvPr>
          <p:cNvSpPr txBox="1"/>
          <p:nvPr/>
        </p:nvSpPr>
        <p:spPr>
          <a:xfrm>
            <a:off x="2747682" y="795236"/>
            <a:ext cx="7758953" cy="307777"/>
          </a:xfrm>
          <a:prstGeom prst="rect">
            <a:avLst/>
          </a:prstGeom>
          <a:noFill/>
        </p:spPr>
        <p:txBody>
          <a:bodyPr wrap="square" rtlCol="0">
            <a:spAutoFit/>
          </a:bodyPr>
          <a:lstStyle/>
          <a:p>
            <a:endParaRPr lang="en-US"/>
          </a:p>
        </p:txBody>
      </p:sp>
      <p:sp>
        <p:nvSpPr>
          <p:cNvPr id="7" name="Rectangle 1">
            <a:extLst>
              <a:ext uri="{FF2B5EF4-FFF2-40B4-BE49-F238E27FC236}">
                <a16:creationId xmlns:a16="http://schemas.microsoft.com/office/drawing/2014/main" id="{3EBD063F-E738-4851-A01F-EEF0D2802B7B}"/>
              </a:ext>
            </a:extLst>
          </p:cNvPr>
          <p:cNvSpPr>
            <a:spLocks noChangeArrowheads="1"/>
          </p:cNvSpPr>
          <p:nvPr/>
        </p:nvSpPr>
        <p:spPr bwMode="auto">
          <a:xfrm>
            <a:off x="1850091" y="310395"/>
            <a:ext cx="8491818" cy="1088766"/>
          </a:xfrm>
          <a:prstGeom prst="rect">
            <a:avLst/>
          </a:prstGeom>
          <a:solidFill>
            <a:schemeClr val="bg1">
              <a:lumMod val="85000"/>
            </a:schemeClr>
          </a:solidFill>
          <a:ln w="38100">
            <a:solidFill>
              <a:schemeClr val="tx1"/>
            </a:solidFill>
            <a:miter lim="800000"/>
            <a:headEnd/>
            <a:tailEnd/>
          </a:ln>
          <a:effectLst/>
        </p:spPr>
        <p:txBody>
          <a:bodyPr vert="horz" wrap="square" lIns="0" tIns="-9522" rIns="0" bIns="-9522" numCol="1" anchor="ctr" anchorCtr="0" compatLnSpc="1">
            <a:prstTxWarp prst="textNoShape">
              <a:avLst/>
            </a:prstTxWarp>
            <a:spAutoFit/>
          </a:bodyPr>
          <a:lstStyle/>
          <a:p>
            <a:pPr algn="ctr" eaLnBrk="0" fontAlgn="base" hangingPunct="0">
              <a:spcBef>
                <a:spcPct val="0"/>
              </a:spcBef>
              <a:spcAft>
                <a:spcPct val="0"/>
              </a:spcAft>
              <a:buClrTx/>
            </a:pPr>
            <a:r>
              <a:rPr lang="es-ES" altLang="en-US" sz="3600" b="1" err="1">
                <a:solidFill>
                  <a:srgbClr val="202124"/>
                </a:solidFill>
                <a:latin typeface="+mj-lt"/>
              </a:rPr>
              <a:t>Detentores de </a:t>
            </a:r>
            <a:r>
              <a:rPr lang="es-ES" altLang="en-US" sz="3600" b="1">
                <a:solidFill>
                  <a:srgbClr val="202124"/>
                </a:solidFill>
                <a:latin typeface="+mj-lt"/>
              </a:rPr>
              <a:t>Conhecimento Indígena e </a:t>
            </a:r>
            <a:r>
              <a:rPr lang="es-ES" altLang="en-US" sz="3600" b="1" err="1">
                <a:solidFill>
                  <a:srgbClr val="202124"/>
                </a:solidFill>
                <a:latin typeface="+mj-lt"/>
              </a:rPr>
              <a:t>membros do </a:t>
            </a:r>
            <a:r>
              <a:rPr lang="es-ES" altLang="en-US" sz="3600" b="1">
                <a:solidFill>
                  <a:srgbClr val="202124"/>
                </a:solidFill>
                <a:latin typeface="+mj-lt"/>
              </a:rPr>
              <a:t>FWG na COP 26</a:t>
            </a:r>
            <a:endParaRPr lang="es-ES" altLang="en-US" sz="3600" b="1">
              <a:solidFill>
                <a:schemeClr val="tx1"/>
              </a:solidFill>
              <a:latin typeface="+mj-lt"/>
            </a:endParaRPr>
          </a:p>
        </p:txBody>
      </p:sp>
    </p:spTree>
    <p:extLst>
      <p:ext uri="{BB962C8B-B14F-4D97-AF65-F5344CB8AC3E}">
        <p14:creationId xmlns:p14="http://schemas.microsoft.com/office/powerpoint/2010/main" val="633163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5"/>
          <p:cNvSpPr txBox="1">
            <a:spLocks noGrp="1"/>
          </p:cNvSpPr>
          <p:nvPr>
            <p:ph type="title"/>
          </p:nvPr>
        </p:nvSpPr>
        <p:spPr>
          <a:xfrm>
            <a:off x="2039668" y="174733"/>
            <a:ext cx="9703507" cy="1389963"/>
          </a:xfrm>
          <a:prstGeom prst="rect">
            <a:avLst/>
          </a:prstGeom>
          <a:solidFill>
            <a:srgbClr val="D8D8D8"/>
          </a:solidFill>
          <a:ln w="38100" cap="flat" cmpd="sng">
            <a:solidFill>
              <a:srgbClr val="C00000"/>
            </a:solidFill>
            <a:prstDash val="solid"/>
            <a:round/>
            <a:headEnd type="none" w="sm" len="sm"/>
            <a:tailEnd type="none" w="sm" len="sm"/>
          </a:ln>
          <a:effectLst>
            <a:outerShdw blurRad="39999" dist="20000" dir="5400000" rotWithShape="0">
              <a:srgbClr val="000000">
                <a:alpha val="37250"/>
              </a:srgbClr>
            </a:outerShdw>
          </a:effectLst>
        </p:spPr>
        <p:txBody>
          <a:bodyPr spcFirstLastPara="1" wrap="square" lIns="91425" tIns="45700" rIns="91425" bIns="45700" anchor="ctr" anchorCtr="0">
            <a:noAutofit/>
          </a:bodyPr>
          <a:lstStyle/>
          <a:p>
            <a:pPr>
              <a:buSzPts val="850"/>
            </a:pPr>
            <a:r>
              <a:rPr lang="es-MX" sz="3600" b="1" err="1"/>
              <a:t>Confiança </a:t>
            </a:r>
            <a:r>
              <a:rPr lang="es-MX" sz="3600" b="1"/>
              <a:t>em </a:t>
            </a:r>
            <a:r>
              <a:rPr lang="es-MX" sz="3600" b="1" err="1"/>
              <a:t>nossos Alimentos </a:t>
            </a:r>
            <a:r>
              <a:rPr lang="es-MX" sz="3600" b="1"/>
              <a:t>e Medicamentos </a:t>
            </a:r>
            <a:r>
              <a:rPr lang="es-MX" sz="3600" b="1" err="1"/>
              <a:t>Tradicionais </a:t>
            </a:r>
            <a:r>
              <a:rPr lang="es-MX" sz="3600" b="1"/>
              <a:t>será a base de </a:t>
            </a:r>
            <a:r>
              <a:rPr lang="es-MX" sz="3600" b="1" err="1"/>
              <a:t>nossa sobrevivência </a:t>
            </a:r>
            <a:endParaRPr sz="3600" b="1"/>
          </a:p>
        </p:txBody>
      </p:sp>
      <p:pic>
        <p:nvPicPr>
          <p:cNvPr id="3" name="Picture 2">
            <a:extLst>
              <a:ext uri="{FF2B5EF4-FFF2-40B4-BE49-F238E27FC236}">
                <a16:creationId xmlns:a16="http://schemas.microsoft.com/office/drawing/2014/main" id="{4F5B3E71-3705-4D80-BB32-103F228EB1C1}"/>
              </a:ext>
            </a:extLst>
          </p:cNvPr>
          <p:cNvPicPr>
            <a:picLocks noChangeAspect="1"/>
          </p:cNvPicPr>
          <p:nvPr/>
        </p:nvPicPr>
        <p:blipFill>
          <a:blip r:embed="rId4"/>
          <a:stretch>
            <a:fillRect/>
          </a:stretch>
        </p:blipFill>
        <p:spPr>
          <a:xfrm>
            <a:off x="3075328" y="1714500"/>
            <a:ext cx="6016121" cy="3964471"/>
          </a:xfrm>
          <a:prstGeom prst="rect">
            <a:avLst/>
          </a:prstGeom>
        </p:spPr>
      </p:pic>
    </p:spTree>
    <p:extLst>
      <p:ext uri="{BB962C8B-B14F-4D97-AF65-F5344CB8AC3E}">
        <p14:creationId xmlns:p14="http://schemas.microsoft.com/office/powerpoint/2010/main" val="2450826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7684" y="173205"/>
            <a:ext cx="3916948" cy="1050758"/>
          </a:xfrm>
        </p:spPr>
        <p:txBody>
          <a:bodyPr>
            <a:noAutofit/>
          </a:bodyPr>
          <a:lstStyle/>
          <a:p>
            <a:r>
              <a:rPr lang="en-US" sz="8800" b="1">
                <a:solidFill>
                  <a:schemeClr val="bg1"/>
                </a:solidFill>
                <a:cs typeface="Calibri Light"/>
              </a:rPr>
              <a:t>Agenda:</a:t>
            </a:r>
          </a:p>
        </p:txBody>
      </p:sp>
      <p:sp>
        <p:nvSpPr>
          <p:cNvPr id="3" name="Subtitle 2"/>
          <p:cNvSpPr>
            <a:spLocks noGrp="1"/>
          </p:cNvSpPr>
          <p:nvPr>
            <p:ph type="subTitle" idx="1"/>
          </p:nvPr>
        </p:nvSpPr>
        <p:spPr>
          <a:xfrm>
            <a:off x="387684" y="1436353"/>
            <a:ext cx="5708317" cy="2979236"/>
          </a:xfrm>
        </p:spPr>
        <p:txBody>
          <a:bodyPr vert="horz" lIns="91440" tIns="45720" rIns="91440" bIns="45720" rtlCol="0" anchor="t">
            <a:noAutofit/>
          </a:bodyPr>
          <a:lstStyle/>
          <a:p>
            <a:pPr marL="342900" indent="-342900" algn="l">
              <a:buChar char="•"/>
            </a:pPr>
            <a:r>
              <a:rPr lang="en-US" sz="2000" b="1">
                <a:ea typeface="+mn-lt"/>
                <a:cs typeface="+mn-lt"/>
              </a:rPr>
              <a:t>Observações de abertura </a:t>
            </a:r>
            <a:r>
              <a:rPr lang="en-US" sz="2000">
                <a:ea typeface="+mn-lt"/>
                <a:cs typeface="+mn-lt"/>
              </a:rPr>
              <a:t>por Rochelle Diver, Conselho Internacional do Tratado da Índia (IITC)</a:t>
            </a:r>
          </a:p>
          <a:p>
            <a:pPr marL="342900" indent="-342900" algn="l">
              <a:buChar char="•"/>
            </a:pPr>
            <a:r>
              <a:rPr lang="en-US" sz="2000" b="1">
                <a:ea typeface="+mn-lt"/>
                <a:cs typeface="+mn-lt"/>
              </a:rPr>
              <a:t>História do Envolvimento dos Povos Indígenas e oportunidades para se engajar na UNFCCC </a:t>
            </a:r>
            <a:r>
              <a:rPr lang="en-US" sz="2000">
                <a:ea typeface="+mn-lt"/>
                <a:cs typeface="+mn-lt"/>
              </a:rPr>
              <a:t>por</a:t>
            </a:r>
            <a:br>
              <a:rPr lang="en-US" sz="2000">
                <a:ea typeface="+mn-lt"/>
                <a:cs typeface="+mn-lt"/>
              </a:rPr>
            </a:br>
            <a:r>
              <a:rPr lang="en-US" sz="2000">
                <a:ea typeface="+mn-lt"/>
                <a:cs typeface="+mn-lt"/>
              </a:rPr>
              <a:t>Andrea Carmen, IITC</a:t>
            </a:r>
          </a:p>
          <a:p>
            <a:pPr marL="342900" indent="-342900" algn="l">
              <a:buChar char="•"/>
            </a:pPr>
            <a:r>
              <a:rPr lang="en-US" sz="2000" b="1">
                <a:ea typeface="+mn-lt"/>
                <a:cs typeface="+mn-lt"/>
              </a:rPr>
              <a:t>Pontos de entrada nas negociações da UNFCCC e na agenda da COP27 </a:t>
            </a:r>
            <a:r>
              <a:rPr lang="en-US" sz="2000">
                <a:ea typeface="+mn-lt"/>
                <a:cs typeface="+mn-lt"/>
              </a:rPr>
              <a:t>por Graeme Reed, Fórum Internacional dos Povos Indígenas sobre Mudança Climática</a:t>
            </a:r>
            <a:endParaRPr lang="en-US" sz="2000">
              <a:cs typeface="Calibri" panose="020F0502020204030204"/>
            </a:endParaRPr>
          </a:p>
          <a:p>
            <a:pPr marL="342900" indent="-342900" algn="l">
              <a:buChar char="•"/>
            </a:pPr>
            <a:r>
              <a:rPr lang="en-US" sz="2000" b="1">
                <a:ea typeface="+mn-lt"/>
                <a:cs typeface="+mn-lt"/>
              </a:rPr>
              <a:t>PERGUNTAS E RESPOSTAS</a:t>
            </a:r>
            <a:br>
              <a:rPr lang="en-US" sz="2000">
                <a:ea typeface="+mn-lt"/>
                <a:cs typeface="+mn-lt"/>
              </a:rPr>
            </a:br>
            <a:endParaRPr lang="en-US" sz="2000">
              <a:cs typeface="Calibri"/>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
        <p:nvSpPr>
          <p:cNvPr id="6" name="TextBox 5">
            <a:extLst>
              <a:ext uri="{FF2B5EF4-FFF2-40B4-BE49-F238E27FC236}">
                <a16:creationId xmlns:a16="http://schemas.microsoft.com/office/drawing/2014/main" id="{4816652A-86D3-1047-81E6-A7D3343AA124}"/>
              </a:ext>
            </a:extLst>
          </p:cNvPr>
          <p:cNvSpPr txBox="1"/>
          <p:nvPr/>
        </p:nvSpPr>
        <p:spPr>
          <a:xfrm>
            <a:off x="6363369" y="1229894"/>
            <a:ext cx="5440946" cy="33752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000" b="1">
                <a:ea typeface="+mn-lt"/>
                <a:cs typeface="+mn-lt"/>
              </a:rPr>
              <a:t>Promessa Climática dos NDCs e PNUDs</a:t>
            </a:r>
          </a:p>
          <a:p>
            <a:pPr marL="742950" lvl="1" indent="-285750">
              <a:lnSpc>
                <a:spcPct val="90000"/>
              </a:lnSpc>
              <a:spcBef>
                <a:spcPts val="1000"/>
              </a:spcBef>
              <a:buFont typeface="Arial,Sans-Serif"/>
              <a:buChar char="•"/>
            </a:pPr>
            <a:r>
              <a:rPr lang="en-US" sz="2000">
                <a:ea typeface="+mn-lt"/>
                <a:cs typeface="+mn-lt"/>
              </a:rPr>
              <a:t>CNDs como parte do Acordo de Paris: Sameera </a:t>
            </a:r>
            <a:r>
              <a:rPr lang="en-US" sz="2000" err="1">
                <a:ea typeface="+mn-lt"/>
                <a:cs typeface="+mn-lt"/>
              </a:rPr>
              <a:t>Savarala</a:t>
            </a:r>
            <a:endParaRPr lang="en-US" sz="2000">
              <a:ea typeface="+mn-lt"/>
              <a:cs typeface="+mn-lt"/>
            </a:endParaRPr>
          </a:p>
          <a:p>
            <a:pPr marL="742950" lvl="1" indent="-285750">
              <a:lnSpc>
                <a:spcPct val="90000"/>
              </a:lnSpc>
              <a:spcBef>
                <a:spcPts val="1000"/>
              </a:spcBef>
              <a:buFont typeface="Arial,Sans-Serif"/>
              <a:buChar char="•"/>
            </a:pPr>
            <a:r>
              <a:rPr lang="en-US" sz="2000">
                <a:ea typeface="+mn-lt"/>
                <a:cs typeface="+mn-lt"/>
              </a:rPr>
              <a:t>Promessa climática e elementos de inclusão social: Verania Chao</a:t>
            </a:r>
          </a:p>
          <a:p>
            <a:pPr marL="742950" lvl="1" indent="-285750">
              <a:lnSpc>
                <a:spcPct val="90000"/>
              </a:lnSpc>
              <a:spcBef>
                <a:spcPts val="1000"/>
              </a:spcBef>
              <a:buFont typeface="Arial,Sans-Serif"/>
              <a:buChar char="•"/>
            </a:pPr>
            <a:r>
              <a:rPr lang="en-US" sz="2000">
                <a:ea typeface="+mn-lt"/>
                <a:cs typeface="+mn-lt"/>
              </a:rPr>
              <a:t>Exemplos de trabalho com Povos Indígenas no processo NDC na região da ALC: Lorenzo Eguren</a:t>
            </a:r>
            <a:endParaRPr lang="en-US" sz="2000">
              <a:cs typeface="Calibri"/>
            </a:endParaRPr>
          </a:p>
          <a:p>
            <a:pPr marL="285750" indent="-285750">
              <a:lnSpc>
                <a:spcPct val="90000"/>
              </a:lnSpc>
              <a:spcBef>
                <a:spcPts val="1000"/>
              </a:spcBef>
              <a:buFont typeface="Arial"/>
              <a:buChar char="•"/>
            </a:pPr>
            <a:r>
              <a:rPr lang="en-US" sz="2000" b="1">
                <a:ea typeface="+mn-lt"/>
                <a:cs typeface="+mn-lt"/>
              </a:rPr>
              <a:t>PERGUNTAS E RESPOSTAS</a:t>
            </a:r>
          </a:p>
          <a:p>
            <a:endParaRPr lang="en-US">
              <a:cs typeface="Calibri"/>
            </a:endParaRPr>
          </a:p>
        </p:txBody>
      </p:sp>
    </p:spTree>
    <p:extLst>
      <p:ext uri="{BB962C8B-B14F-4D97-AF65-F5344CB8AC3E}">
        <p14:creationId xmlns:p14="http://schemas.microsoft.com/office/powerpoint/2010/main" val="3783899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1C2A571-C880-460B-95B1-9D2DB8C036B1}"/>
              </a:ext>
            </a:extLst>
          </p:cNvPr>
          <p:cNvSpPr>
            <a:spLocks noGrp="1"/>
          </p:cNvSpPr>
          <p:nvPr>
            <p:ph type="title"/>
          </p:nvPr>
        </p:nvSpPr>
        <p:spPr>
          <a:xfrm>
            <a:off x="499311" y="227013"/>
            <a:ext cx="11313694" cy="1273864"/>
          </a:xfrm>
          <a:solidFill>
            <a:schemeClr val="bg1">
              <a:lumMod val="85000"/>
            </a:schemeClr>
          </a:solidFill>
          <a:ln w="38100">
            <a:solidFill>
              <a:srgbClr val="C00000"/>
            </a:solidFill>
          </a:ln>
        </p:spPr>
        <p:txBody>
          <a:bodyPr/>
          <a:lstStyle/>
          <a:p>
            <a:pPr>
              <a:defRPr/>
            </a:pPr>
            <a:r>
              <a:rPr lang="en-US" altLang="en-US" sz="4000" b="1">
                <a:latin typeface="Arial" panose="020B0604020202020204" pitchFamily="34" charset="0"/>
                <a:cs typeface="Arial" panose="020B0604020202020204" pitchFamily="34" charset="0"/>
              </a:rPr>
              <a:t>Comercialização de sementes originais, especialmente variedades resistentes à seca </a:t>
            </a:r>
          </a:p>
        </p:txBody>
      </p:sp>
      <p:pic>
        <p:nvPicPr>
          <p:cNvPr id="37891" name="Picture 4">
            <a:extLst>
              <a:ext uri="{FF2B5EF4-FFF2-40B4-BE49-F238E27FC236}">
                <a16:creationId xmlns:a16="http://schemas.microsoft.com/office/drawing/2014/main" id="{F98A23EE-B9F9-4D8A-9714-CF1698778D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82"/>
          <a:stretch>
            <a:fillRect/>
          </a:stretch>
        </p:blipFill>
        <p:spPr>
          <a:xfrm>
            <a:off x="2986368" y="1678407"/>
            <a:ext cx="6219265" cy="4663825"/>
          </a:xfrm>
        </p:spPr>
      </p:pic>
    </p:spTree>
    <p:extLst>
      <p:ext uri="{BB962C8B-B14F-4D97-AF65-F5344CB8AC3E}">
        <p14:creationId xmlns:p14="http://schemas.microsoft.com/office/powerpoint/2010/main" val="853523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ound&#10;&#10;Description automatically generated">
            <a:extLst>
              <a:ext uri="{FF2B5EF4-FFF2-40B4-BE49-F238E27FC236}">
                <a16:creationId xmlns:a16="http://schemas.microsoft.com/office/drawing/2014/main" id="{249F480E-FEAF-B17F-1DCB-F1C22EBD4EDB}"/>
              </a:ext>
            </a:extLst>
          </p:cNvPr>
          <p:cNvPicPr>
            <a:picLocks noChangeAspect="1"/>
          </p:cNvPicPr>
          <p:nvPr/>
        </p:nvPicPr>
        <p:blipFill>
          <a:blip r:embed="rId2"/>
          <a:stretch>
            <a:fillRect/>
          </a:stretch>
        </p:blipFill>
        <p:spPr>
          <a:xfrm>
            <a:off x="1524000" y="658763"/>
            <a:ext cx="9144000" cy="5555225"/>
          </a:xfrm>
          <a:prstGeom prst="rect">
            <a:avLst/>
          </a:prstGeom>
        </p:spPr>
      </p:pic>
    </p:spTree>
    <p:extLst>
      <p:ext uri="{BB962C8B-B14F-4D97-AF65-F5344CB8AC3E}">
        <p14:creationId xmlns:p14="http://schemas.microsoft.com/office/powerpoint/2010/main" val="3642507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F9B65-FE7B-EA99-6A32-232D38168E6A}"/>
              </a:ext>
            </a:extLst>
          </p:cNvPr>
          <p:cNvPicPr>
            <a:picLocks noChangeAspect="1"/>
          </p:cNvPicPr>
          <p:nvPr/>
        </p:nvPicPr>
        <p:blipFill>
          <a:blip r:embed="rId2"/>
          <a:stretch>
            <a:fillRect/>
          </a:stretch>
        </p:blipFill>
        <p:spPr>
          <a:xfrm>
            <a:off x="3327576" y="0"/>
            <a:ext cx="5423338" cy="6858000"/>
          </a:xfrm>
          <a:prstGeom prst="rect">
            <a:avLst/>
          </a:prstGeom>
        </p:spPr>
      </p:pic>
    </p:spTree>
    <p:extLst>
      <p:ext uri="{BB962C8B-B14F-4D97-AF65-F5344CB8AC3E}">
        <p14:creationId xmlns:p14="http://schemas.microsoft.com/office/powerpoint/2010/main" val="1382570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B2DD-6363-4902-A0E9-6A63E735EE02}"/>
              </a:ext>
            </a:extLst>
          </p:cNvPr>
          <p:cNvSpPr>
            <a:spLocks noGrp="1"/>
          </p:cNvSpPr>
          <p:nvPr>
            <p:ph type="title"/>
          </p:nvPr>
        </p:nvSpPr>
        <p:spPr>
          <a:xfrm>
            <a:off x="1636713" y="152400"/>
            <a:ext cx="8839200" cy="1143000"/>
          </a:xfrm>
          <a:solidFill>
            <a:schemeClr val="bg1">
              <a:lumMod val="85000"/>
            </a:schemeClr>
          </a:solidFill>
          <a:ln w="38100">
            <a:solidFill>
              <a:srgbClr val="C00000"/>
            </a:solidFill>
          </a:ln>
        </p:spPr>
        <p:txBody>
          <a:bodyPr>
            <a:noAutofit/>
          </a:bodyPr>
          <a:lstStyle/>
          <a:p>
            <a:pPr>
              <a:defRPr/>
            </a:pPr>
            <a:r>
              <a:rPr lang="en-US" sz="3600" b="1"/>
              <a:t>O papel de Buffalo na prevenção, mitigação e adaptação às mudanças climáticas  </a:t>
            </a:r>
          </a:p>
        </p:txBody>
      </p:sp>
      <p:sp>
        <p:nvSpPr>
          <p:cNvPr id="46083" name="Text Placeholder 2">
            <a:extLst>
              <a:ext uri="{FF2B5EF4-FFF2-40B4-BE49-F238E27FC236}">
                <a16:creationId xmlns:a16="http://schemas.microsoft.com/office/drawing/2014/main" id="{CA470EF0-96B6-409B-A8BB-DCF9BD5835DE}"/>
              </a:ext>
            </a:extLst>
          </p:cNvPr>
          <p:cNvSpPr>
            <a:spLocks noGrp="1" noChangeArrowheads="1"/>
          </p:cNvSpPr>
          <p:nvPr>
            <p:ph type="body" sz="half" idx="1"/>
          </p:nvPr>
        </p:nvSpPr>
        <p:spPr>
          <a:xfrm>
            <a:off x="5948083" y="1521199"/>
            <a:ext cx="5570567" cy="5202330"/>
          </a:xfrm>
        </p:spPr>
        <p:txBody>
          <a:bodyPr/>
          <a:lstStyle/>
          <a:p>
            <a:r>
              <a:rPr lang="en-US" altLang="en-US" sz="2400"/>
              <a:t>Os búfalos resistem a uma série de condições climáticas </a:t>
            </a:r>
          </a:p>
          <a:p>
            <a:r>
              <a:rPr lang="en-US" altLang="en-US" sz="2400"/>
              <a:t>Protegem as gramíneas nativas que impedem a erosão, retêm a </a:t>
            </a:r>
            <a:r>
              <a:rPr lang="en-US" altLang="en-US"/>
              <a:t>umidade do</a:t>
            </a:r>
            <a:r>
              <a:rPr lang="en-US" altLang="en-US" sz="2400"/>
              <a:t> solo  </a:t>
            </a:r>
          </a:p>
          <a:p>
            <a:r>
              <a:rPr lang="en-US" altLang="en-US" sz="2400"/>
              <a:t>As fontes locais de alimentos têm uma "pegada de carbono" menor</a:t>
            </a:r>
          </a:p>
          <a:p>
            <a:r>
              <a:rPr lang="en-US" altLang="en-US" sz="2400"/>
              <a:t>Tratado das Nações de Búfalo, 2014</a:t>
            </a:r>
          </a:p>
          <a:p>
            <a:r>
              <a:rPr lang="en-US" altLang="en-US" sz="2400"/>
              <a:t>Búfalo será a base para a soberania alimentar, saúde e sobrevivência cultural das Nações Tribais no futuro </a:t>
            </a:r>
          </a:p>
          <a:p>
            <a:endParaRPr lang="en-US" altLang="en-US" sz="2400"/>
          </a:p>
          <a:p>
            <a:endParaRPr lang="en-US" altLang="en-US"/>
          </a:p>
        </p:txBody>
      </p:sp>
      <p:pic>
        <p:nvPicPr>
          <p:cNvPr id="46084" name="Picture 2" descr="SDcattle.jpg">
            <a:extLst>
              <a:ext uri="{FF2B5EF4-FFF2-40B4-BE49-F238E27FC236}">
                <a16:creationId xmlns:a16="http://schemas.microsoft.com/office/drawing/2014/main" id="{2AB860E3-814E-4E8A-8744-0B3723745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07" t="36307" b="2"/>
          <a:stretch>
            <a:fillRect/>
          </a:stretch>
        </p:blipFill>
        <p:spPr bwMode="auto">
          <a:xfrm>
            <a:off x="1712913" y="1400175"/>
            <a:ext cx="36893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4CD6925-58B0-4840-AFC1-E23D60A11910}"/>
              </a:ext>
            </a:extLst>
          </p:cNvPr>
          <p:cNvSpPr txBox="1"/>
          <p:nvPr/>
        </p:nvSpPr>
        <p:spPr>
          <a:xfrm>
            <a:off x="1044492" y="5400091"/>
            <a:ext cx="4614479" cy="1323439"/>
          </a:xfrm>
          <a:prstGeom prst="rect">
            <a:avLst/>
          </a:prstGeom>
          <a:solidFill>
            <a:schemeClr val="accent2">
              <a:lumMod val="20000"/>
              <a:lumOff val="80000"/>
            </a:schemeClr>
          </a:solidFill>
          <a:ln w="38100">
            <a:solidFill>
              <a:schemeClr val="tx1"/>
            </a:solidFill>
          </a:ln>
        </p:spPr>
        <p:txBody>
          <a:bodyPr wrap="square">
            <a:spAutoFit/>
          </a:bodyPr>
          <a:lstStyle/>
          <a:p>
            <a:pPr algn="ctr">
              <a:defRPr/>
            </a:pPr>
            <a:r>
              <a:rPr lang="en-US" sz="2000"/>
              <a:t>Em outubro de 2015, 100.000 bovinos morreram em uma nevasca precoce no Dakota do Sul.  </a:t>
            </a:r>
            <a:r>
              <a:rPr lang="en-US" sz="2000" b="1" i="1"/>
              <a:t>Nenhuma morte de búfalos foi relatada!  </a:t>
            </a:r>
          </a:p>
        </p:txBody>
      </p:sp>
      <p:pic>
        <p:nvPicPr>
          <p:cNvPr id="46086" name="Picture 2" descr="buffalo in a snow storm in idaho, mid december Stock Photo - 16981819">
            <a:extLst>
              <a:ext uri="{FF2B5EF4-FFF2-40B4-BE49-F238E27FC236}">
                <a16:creationId xmlns:a16="http://schemas.microsoft.com/office/drawing/2014/main" id="{47BD3682-71DD-4BBC-AD6D-9BC0DB075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68" r="6940" b="10545"/>
          <a:stretch>
            <a:fillRect/>
          </a:stretch>
        </p:blipFill>
        <p:spPr bwMode="auto">
          <a:xfrm>
            <a:off x="1712913" y="3276600"/>
            <a:ext cx="3657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495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descr="A picture containing sky, ground, outdoor, nature&#10;&#10;Description automatically generated">
            <a:extLst>
              <a:ext uri="{FF2B5EF4-FFF2-40B4-BE49-F238E27FC236}">
                <a16:creationId xmlns:a16="http://schemas.microsoft.com/office/drawing/2014/main" id="{C0F8C147-F3B2-45B8-94EE-CD0D6972D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76553"/>
            <a:ext cx="8153400" cy="505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8">
            <a:extLst>
              <a:ext uri="{FF2B5EF4-FFF2-40B4-BE49-F238E27FC236}">
                <a16:creationId xmlns:a16="http://schemas.microsoft.com/office/drawing/2014/main" id="{4D0C4C33-1604-48C9-8490-491384DC61B4}"/>
              </a:ext>
            </a:extLst>
          </p:cNvPr>
          <p:cNvSpPr txBox="1">
            <a:spLocks noChangeArrowheads="1"/>
          </p:cNvSpPr>
          <p:nvPr/>
        </p:nvSpPr>
        <p:spPr bwMode="auto">
          <a:xfrm>
            <a:off x="1981200" y="6019801"/>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chemeClr val="bg1"/>
                </a:solidFill>
              </a:rPr>
              <a:t> Tohono O'odham Nation, Deserto de Sonora, Arizona</a:t>
            </a:r>
          </a:p>
        </p:txBody>
      </p:sp>
      <p:sp>
        <p:nvSpPr>
          <p:cNvPr id="3" name="TextBox 2">
            <a:extLst>
              <a:ext uri="{FF2B5EF4-FFF2-40B4-BE49-F238E27FC236}">
                <a16:creationId xmlns:a16="http://schemas.microsoft.com/office/drawing/2014/main" id="{1C809444-A2DC-4958-A43C-CD092B4BDD99}"/>
              </a:ext>
            </a:extLst>
          </p:cNvPr>
          <p:cNvSpPr txBox="1"/>
          <p:nvPr/>
        </p:nvSpPr>
        <p:spPr>
          <a:xfrm>
            <a:off x="1905000" y="228601"/>
            <a:ext cx="8305800" cy="1200329"/>
          </a:xfrm>
          <a:prstGeom prst="rect">
            <a:avLst/>
          </a:prstGeom>
          <a:solidFill>
            <a:schemeClr val="bg1">
              <a:lumMod val="85000"/>
            </a:schemeClr>
          </a:solidFill>
          <a:ln w="38100">
            <a:solidFill>
              <a:srgbClr val="C00000"/>
            </a:solidFill>
          </a:ln>
        </p:spPr>
        <p:txBody>
          <a:bodyPr>
            <a:spAutoFit/>
          </a:bodyPr>
          <a:lstStyle/>
          <a:p>
            <a:pPr algn="ctr">
              <a:defRPr/>
            </a:pPr>
            <a:r>
              <a:rPr lang="en-US" sz="3600" b="1"/>
              <a:t>Métodos tradicionais de irrigação, economia de água e proteção </a:t>
            </a:r>
          </a:p>
        </p:txBody>
      </p:sp>
    </p:spTree>
    <p:extLst>
      <p:ext uri="{BB962C8B-B14F-4D97-AF65-F5344CB8AC3E}">
        <p14:creationId xmlns:p14="http://schemas.microsoft.com/office/powerpoint/2010/main" val="3401899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9930C0F3-7D9A-46F4-9B04-E51C6C4C1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3">
            <a:extLst>
              <a:ext uri="{FF2B5EF4-FFF2-40B4-BE49-F238E27FC236}">
                <a16:creationId xmlns:a16="http://schemas.microsoft.com/office/drawing/2014/main" id="{2923D261-E4B7-4AC8-83BB-36A1ED998C58}"/>
              </a:ext>
            </a:extLst>
          </p:cNvPr>
          <p:cNvSpPr txBox="1">
            <a:spLocks noChangeArrowheads="1"/>
          </p:cNvSpPr>
          <p:nvPr/>
        </p:nvSpPr>
        <p:spPr bwMode="auto">
          <a:xfrm>
            <a:off x="1676400" y="5765801"/>
            <a:ext cx="8610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solidFill>
                  <a:schemeClr val="bg1"/>
                </a:solidFill>
              </a:rPr>
              <a:t>Cama Taro Tradicional Restaurada, Vila Pu'uhonua, Oahu Hawaii </a:t>
            </a:r>
          </a:p>
        </p:txBody>
      </p:sp>
    </p:spTree>
    <p:extLst>
      <p:ext uri="{BB962C8B-B14F-4D97-AF65-F5344CB8AC3E}">
        <p14:creationId xmlns:p14="http://schemas.microsoft.com/office/powerpoint/2010/main" val="152754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ED0E056B-6995-4ECE-8603-CF15C3F540EE}"/>
              </a:ext>
            </a:extLst>
          </p:cNvPr>
          <p:cNvSpPr>
            <a:spLocks noGrp="1"/>
          </p:cNvSpPr>
          <p:nvPr>
            <p:ph type="title"/>
          </p:nvPr>
        </p:nvSpPr>
        <p:spPr>
          <a:xfrm>
            <a:off x="1047418" y="239712"/>
            <a:ext cx="9271667" cy="1474536"/>
          </a:xfrm>
          <a:solidFill>
            <a:schemeClr val="bg2">
              <a:lumMod val="20000"/>
              <a:lumOff val="80000"/>
            </a:schemeClr>
          </a:solidFill>
          <a:ln w="38100">
            <a:solidFill>
              <a:srgbClr val="C00000"/>
            </a:solidFill>
          </a:ln>
        </p:spPr>
        <p:txBody>
          <a:bodyPr/>
          <a:lstStyle/>
          <a:p>
            <a:pPr>
              <a:defRPr/>
            </a:pPr>
            <a:r>
              <a:rPr lang="en-US" altLang="en-US" b="1"/>
              <a:t>Fortalecimento do Conhecimento Intergeracional - Compartilhamento </a:t>
            </a:r>
          </a:p>
        </p:txBody>
      </p:sp>
      <p:pic>
        <p:nvPicPr>
          <p:cNvPr id="40963" name="Picture 2">
            <a:extLst>
              <a:ext uri="{FF2B5EF4-FFF2-40B4-BE49-F238E27FC236}">
                <a16:creationId xmlns:a16="http://schemas.microsoft.com/office/drawing/2014/main" id="{29AC9E26-065D-41D4-BDFB-C50DAE8110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999" t="17935" r="12500"/>
          <a:stretch>
            <a:fillRect/>
          </a:stretch>
        </p:blipFill>
        <p:spPr>
          <a:xfrm>
            <a:off x="3144372" y="1981200"/>
            <a:ext cx="6075829" cy="4637088"/>
          </a:xfrm>
        </p:spPr>
      </p:pic>
      <p:sp>
        <p:nvSpPr>
          <p:cNvPr id="40964" name="TextBox 1">
            <a:extLst>
              <a:ext uri="{FF2B5EF4-FFF2-40B4-BE49-F238E27FC236}">
                <a16:creationId xmlns:a16="http://schemas.microsoft.com/office/drawing/2014/main" id="{766D364C-0C46-480B-B9D4-68120E47BA9E}"/>
              </a:ext>
            </a:extLst>
          </p:cNvPr>
          <p:cNvSpPr txBox="1">
            <a:spLocks noChangeArrowheads="1"/>
          </p:cNvSpPr>
          <p:nvPr/>
        </p:nvSpPr>
        <p:spPr bwMode="auto">
          <a:xfrm>
            <a:off x="4267200" y="5791201"/>
            <a:ext cx="365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1"/>
                </a:solidFill>
              </a:rPr>
              <a:t>Escola Tribal Ya Ne Dah Ah, Vila Chickaloon, Alasca</a:t>
            </a:r>
          </a:p>
        </p:txBody>
      </p:sp>
    </p:spTree>
    <p:extLst>
      <p:ext uri="{BB962C8B-B14F-4D97-AF65-F5344CB8AC3E}">
        <p14:creationId xmlns:p14="http://schemas.microsoft.com/office/powerpoint/2010/main" val="581589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54D54E7-4D1B-4153-A7BA-7F1270B5AED4}"/>
              </a:ext>
            </a:extLst>
          </p:cNvPr>
          <p:cNvSpPr>
            <a:spLocks noGrp="1" noChangeArrowheads="1"/>
          </p:cNvSpPr>
          <p:nvPr>
            <p:ph type="title"/>
          </p:nvPr>
        </p:nvSpPr>
        <p:spPr>
          <a:xfrm>
            <a:off x="1004221" y="320114"/>
            <a:ext cx="8913341" cy="1857936"/>
          </a:xfrm>
          <a:solidFill>
            <a:schemeClr val="bg1">
              <a:lumMod val="85000"/>
            </a:schemeClr>
          </a:solidFill>
          <a:ln w="38100">
            <a:solidFill>
              <a:srgbClr val="C00000"/>
            </a:solidFill>
          </a:ln>
        </p:spPr>
        <p:txBody>
          <a:bodyPr/>
          <a:lstStyle/>
          <a:p>
            <a:pPr eaLnBrk="1" hangingPunct="1">
              <a:defRPr/>
            </a:pPr>
            <a:r>
              <a:rPr lang="es-ES" sz="4000" b="1" err="1"/>
              <a:t>Afirmação de consentimento </a:t>
            </a:r>
            <a:r>
              <a:rPr lang="es-ES" sz="4000" b="1"/>
              <a:t>prévio livre e </a:t>
            </a:r>
            <a:r>
              <a:rPr lang="es-ES" sz="4000" b="1" err="1"/>
              <a:t>informado </a:t>
            </a:r>
            <a:r>
              <a:rPr lang="es-ES" sz="4000" b="1"/>
              <a:t>para interromper o </a:t>
            </a:r>
            <a:r>
              <a:rPr lang="es-ES" sz="4000" b="1" err="1"/>
              <a:t>desenvolvimento de </a:t>
            </a:r>
            <a:r>
              <a:rPr lang="es-ES" sz="4000" b="1"/>
              <a:t>combustível </a:t>
            </a:r>
            <a:r>
              <a:rPr lang="es-ES" sz="4000" b="1" err="1"/>
              <a:t>fóssil</a:t>
            </a:r>
            <a:endParaRPr lang="en-US" sz="4000" b="1"/>
          </a:p>
        </p:txBody>
      </p:sp>
      <p:sp>
        <p:nvSpPr>
          <p:cNvPr id="35844" name="Text Box 5">
            <a:extLst>
              <a:ext uri="{FF2B5EF4-FFF2-40B4-BE49-F238E27FC236}">
                <a16:creationId xmlns:a16="http://schemas.microsoft.com/office/drawing/2014/main" id="{41C4828D-32B1-49F6-A5D2-DB1DB89A256A}"/>
              </a:ext>
            </a:extLst>
          </p:cNvPr>
          <p:cNvSpPr txBox="1">
            <a:spLocks noChangeArrowheads="1"/>
          </p:cNvSpPr>
          <p:nvPr/>
        </p:nvSpPr>
        <p:spPr bwMode="auto">
          <a:xfrm>
            <a:off x="6934200" y="54864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a:p>
        </p:txBody>
      </p:sp>
      <p:sp>
        <p:nvSpPr>
          <p:cNvPr id="35845" name="Text Box 7">
            <a:extLst>
              <a:ext uri="{FF2B5EF4-FFF2-40B4-BE49-F238E27FC236}">
                <a16:creationId xmlns:a16="http://schemas.microsoft.com/office/drawing/2014/main" id="{B0CB2030-1E23-4ED4-9F22-AE2F78797010}"/>
              </a:ext>
            </a:extLst>
          </p:cNvPr>
          <p:cNvSpPr txBox="1">
            <a:spLocks noChangeArrowheads="1"/>
          </p:cNvSpPr>
          <p:nvPr/>
        </p:nvSpPr>
        <p:spPr bwMode="auto">
          <a:xfrm>
            <a:off x="7772400" y="58674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s-MX" altLang="en-US"/>
          </a:p>
        </p:txBody>
      </p:sp>
      <p:sp>
        <p:nvSpPr>
          <p:cNvPr id="35846" name="Text Box 8">
            <a:extLst>
              <a:ext uri="{FF2B5EF4-FFF2-40B4-BE49-F238E27FC236}">
                <a16:creationId xmlns:a16="http://schemas.microsoft.com/office/drawing/2014/main" id="{75774727-A504-4AA9-9C9B-8362110FC09F}"/>
              </a:ext>
            </a:extLst>
          </p:cNvPr>
          <p:cNvSpPr txBox="1">
            <a:spLocks noChangeArrowheads="1"/>
          </p:cNvSpPr>
          <p:nvPr/>
        </p:nvSpPr>
        <p:spPr bwMode="auto">
          <a:xfrm>
            <a:off x="6553200" y="4876800"/>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s-MX" altLang="en-US" sz="1400"/>
          </a:p>
        </p:txBody>
      </p:sp>
      <p:sp>
        <p:nvSpPr>
          <p:cNvPr id="35847" name="AutoShape 10">
            <a:extLst>
              <a:ext uri="{FF2B5EF4-FFF2-40B4-BE49-F238E27FC236}">
                <a16:creationId xmlns:a16="http://schemas.microsoft.com/office/drawing/2014/main" id="{A49C253F-94A7-48A9-9F9A-319C020E0D8F}"/>
              </a:ext>
            </a:extLst>
          </p:cNvPr>
          <p:cNvSpPr>
            <a:spLocks noChangeAspect="1" noChangeArrowheads="1"/>
          </p:cNvSpPr>
          <p:nvPr/>
        </p:nvSpPr>
        <p:spPr bwMode="auto">
          <a:xfrm>
            <a:off x="1728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a:p>
        </p:txBody>
      </p:sp>
      <p:sp>
        <p:nvSpPr>
          <p:cNvPr id="35848" name="AutoShape 12">
            <a:extLst>
              <a:ext uri="{FF2B5EF4-FFF2-40B4-BE49-F238E27FC236}">
                <a16:creationId xmlns:a16="http://schemas.microsoft.com/office/drawing/2014/main" id="{C0EA2A21-B15B-4D43-8514-11DACDF931B2}"/>
              </a:ext>
            </a:extLst>
          </p:cNvPr>
          <p:cNvSpPr>
            <a:spLocks noChangeAspect="1" noChangeArrowheads="1"/>
          </p:cNvSpPr>
          <p:nvPr/>
        </p:nvSpPr>
        <p:spPr bwMode="auto">
          <a:xfrm>
            <a:off x="1881188" y="-904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a:p>
        </p:txBody>
      </p:sp>
      <p:pic>
        <p:nvPicPr>
          <p:cNvPr id="35849" name="Picture 10">
            <a:extLst>
              <a:ext uri="{FF2B5EF4-FFF2-40B4-BE49-F238E27FC236}">
                <a16:creationId xmlns:a16="http://schemas.microsoft.com/office/drawing/2014/main" id="{F8588C4B-A587-4548-A003-29FF43BED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719" r="28514"/>
          <a:stretch>
            <a:fillRect/>
          </a:stretch>
        </p:blipFill>
        <p:spPr bwMode="auto">
          <a:xfrm>
            <a:off x="2640106" y="2559050"/>
            <a:ext cx="6689912" cy="410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363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E2D3-88D0-440F-99BA-11BCF2104291}"/>
              </a:ext>
            </a:extLst>
          </p:cNvPr>
          <p:cNvSpPr>
            <a:spLocks noGrp="1"/>
          </p:cNvSpPr>
          <p:nvPr>
            <p:ph type="title"/>
          </p:nvPr>
        </p:nvSpPr>
        <p:spPr>
          <a:xfrm>
            <a:off x="816732" y="133444"/>
            <a:ext cx="9696705" cy="1231433"/>
          </a:xfrm>
          <a:solidFill>
            <a:schemeClr val="bg1">
              <a:lumMod val="95000"/>
            </a:schemeClr>
          </a:solidFill>
          <a:ln w="38100">
            <a:solidFill>
              <a:srgbClr val="C00000"/>
            </a:solidFill>
          </a:ln>
        </p:spPr>
        <p:txBody>
          <a:bodyPr/>
          <a:lstStyle/>
          <a:p>
            <a:r>
              <a:rPr lang="en-US" sz="3600" b="1" i="1"/>
              <a:t>Perdas e danos</a:t>
            </a:r>
            <a:r>
              <a:rPr lang="en-US" sz="3600" b="1"/>
              <a:t>: 28 detentores de Conhecimento Indígena apresentados aos Estados na COP 26</a:t>
            </a:r>
          </a:p>
        </p:txBody>
      </p:sp>
      <p:sp>
        <p:nvSpPr>
          <p:cNvPr id="3" name="Text Placeholder 2">
            <a:extLst>
              <a:ext uri="{FF2B5EF4-FFF2-40B4-BE49-F238E27FC236}">
                <a16:creationId xmlns:a16="http://schemas.microsoft.com/office/drawing/2014/main" id="{91749033-9473-44D0-88B4-67F21D00D30E}"/>
              </a:ext>
            </a:extLst>
          </p:cNvPr>
          <p:cNvSpPr>
            <a:spLocks noGrp="1"/>
          </p:cNvSpPr>
          <p:nvPr>
            <p:ph type="body" idx="1"/>
          </p:nvPr>
        </p:nvSpPr>
        <p:spPr>
          <a:xfrm>
            <a:off x="823063" y="1432112"/>
            <a:ext cx="9703742" cy="4404938"/>
          </a:xfrm>
        </p:spPr>
        <p:txBody>
          <a:bodyPr/>
          <a:lstStyle/>
          <a:p>
            <a:pPr marL="0" marR="94615" indent="0">
              <a:lnSpc>
                <a:spcPct val="105000"/>
              </a:lnSpc>
              <a:spcBef>
                <a:spcPts val="310"/>
              </a:spcBef>
              <a:buNone/>
            </a:pPr>
            <a:r>
              <a:rPr lang="en-US" sz="1900">
                <a:latin typeface="Calibri" panose="020F0502020204030204" pitchFamily="34" charset="0"/>
                <a:ea typeface="Calibri" panose="020F0502020204030204" pitchFamily="34" charset="0"/>
              </a:rPr>
              <a:t>"</a:t>
            </a:r>
            <a:r>
              <a:rPr lang="en-US" sz="1900" spc="-5">
                <a:latin typeface="Calibri" panose="020F0502020204030204" pitchFamily="34" charset="0"/>
                <a:ea typeface="Calibri" panose="020F0502020204030204" pitchFamily="34" charset="0"/>
              </a:rPr>
              <a:t>As estações que sempre conhecemos estão mudando, e o clima é mais extremo e imprevisível". Devido às mudanças climáticas, estamos vendo novos animais, insetos, peixes, plantas e pássaros entrando em nossos territórios". Alguns são invasivos, expulsam as espécies indígenas, destroem a biodiversidade e as florestas originais, e são portadores de doenças.  Ao mesmo tempo, muitos daqueles de quem sempre dependemos estão desaparecendo. Estamos passando por secas, inundações, incêndios florestais, elevação do nível do mar e derretimento do gelo, ameaçando a produtividade e os ciclos de vida de nossas terras, águas e fontes de alimento. Nossos rios e lagos estão secando, e não podemos mais beber a água.</a:t>
            </a:r>
            <a:endParaRPr lang="en-US" sz="1900">
              <a:latin typeface="Calibri" panose="020F0502020204030204" pitchFamily="34" charset="0"/>
              <a:ea typeface="Calibri" panose="020F0502020204030204" pitchFamily="34" charset="0"/>
            </a:endParaRPr>
          </a:p>
          <a:p>
            <a:pPr marL="0" marR="259080" indent="0" algn="just">
              <a:spcBef>
                <a:spcPts val="310"/>
              </a:spcBef>
              <a:buNone/>
            </a:pPr>
            <a:endParaRPr lang="en-US" sz="1900" spc="-5">
              <a:latin typeface="Calibri" panose="020F0502020204030204" pitchFamily="34" charset="0"/>
              <a:ea typeface="Calibri" panose="020F0502020204030204" pitchFamily="34" charset="0"/>
            </a:endParaRPr>
          </a:p>
          <a:p>
            <a:pPr marL="0" marR="259080" indent="0" algn="just">
              <a:spcBef>
                <a:spcPts val="310"/>
              </a:spcBef>
              <a:buNone/>
            </a:pPr>
            <a:r>
              <a:rPr lang="en-US" sz="1900" spc="-5">
                <a:latin typeface="Calibri" panose="020F0502020204030204" pitchFamily="34" charset="0"/>
                <a:ea typeface="Calibri" panose="020F0502020204030204" pitchFamily="34" charset="0"/>
              </a:rPr>
              <a:t>As perdas e danos que sofremos com os impactos da mudança climática já são extremos e são tanto econômicos quanto não econômicos e afetam diretamente os sistemas de conhecimento e os modos de vida. Embora nenhum preço possa ser colocado sobre o que já perdemos e tudo o que está ameaçado, recursos financeiros adequados e diretos ajudariam muito as comunidades indígenas a se adaptarem a essas perdas, restaurar o que podemos e proteger e fortalecer a resiliência do que resta".</a:t>
            </a:r>
            <a:endParaRPr lang="en-US" sz="1900">
              <a:latin typeface="Calibri" panose="020F0502020204030204" pitchFamily="34" charset="0"/>
              <a:ea typeface="Calibri" panose="020F0502020204030204" pitchFamily="34" charset="0"/>
            </a:endParaRPr>
          </a:p>
          <a:p>
            <a:pPr marL="0" indent="0">
              <a:spcBef>
                <a:spcPts val="0"/>
              </a:spcBef>
              <a:buNone/>
            </a:pPr>
            <a:r>
              <a:rPr lang="en-US" sz="1900">
                <a:latin typeface="Calibri" panose="020F0502020204030204" pitchFamily="34" charset="0"/>
                <a:ea typeface="Calibri" panose="020F0502020204030204" pitchFamily="34" charset="0"/>
              </a:rPr>
              <a:t> </a:t>
            </a:r>
          </a:p>
          <a:p>
            <a:pPr marL="25400" indent="0">
              <a:buNone/>
            </a:pPr>
            <a:endParaRPr lang="en-US"/>
          </a:p>
        </p:txBody>
      </p:sp>
      <p:pic>
        <p:nvPicPr>
          <p:cNvPr id="4" name="Picture 1" descr="1chevronfire">
            <a:extLst>
              <a:ext uri="{FF2B5EF4-FFF2-40B4-BE49-F238E27FC236}">
                <a16:creationId xmlns:a16="http://schemas.microsoft.com/office/drawing/2014/main" id="{724C6408-364E-4796-A5AD-D224615ED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120" y="6232712"/>
            <a:ext cx="5486400" cy="4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23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5019-2072-4BE4-A449-12161CEBC191}"/>
              </a:ext>
            </a:extLst>
          </p:cNvPr>
          <p:cNvSpPr>
            <a:spLocks noGrp="1"/>
          </p:cNvSpPr>
          <p:nvPr>
            <p:ph type="title"/>
          </p:nvPr>
        </p:nvSpPr>
        <p:spPr>
          <a:xfrm>
            <a:off x="526716" y="228600"/>
            <a:ext cx="10978147" cy="2394782"/>
          </a:xfrm>
          <a:solidFill>
            <a:schemeClr val="bg1">
              <a:lumMod val="85000"/>
            </a:schemeClr>
          </a:solidFill>
          <a:ln w="38100">
            <a:solidFill>
              <a:srgbClr val="C00000"/>
            </a:solidFill>
          </a:ln>
        </p:spPr>
        <p:txBody>
          <a:bodyPr/>
          <a:lstStyle/>
          <a:p>
            <a:pPr>
              <a:defRPr/>
            </a:pPr>
            <a:r>
              <a:rPr lang="en-US" sz="3600" b="1"/>
              <a:t>Artigo 6 do Regulamento de Paris:  A inclusão dos direitos dos Povos Indígenas na Ação Climática foi um avanço significativo na COP 26.  Na COP 27, vamos nos concentrar em um mecanismo de reclamação. </a:t>
            </a:r>
          </a:p>
        </p:txBody>
      </p:sp>
      <p:pic>
        <p:nvPicPr>
          <p:cNvPr id="34819" name="Picture 5" descr="Image result for COP 25 Youth Demonstration">
            <a:extLst>
              <a:ext uri="{FF2B5EF4-FFF2-40B4-BE49-F238E27FC236}">
                <a16:creationId xmlns:a16="http://schemas.microsoft.com/office/drawing/2014/main" id="{DC90B7D6-1569-4653-8730-A8F7245B6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142" y="2799956"/>
            <a:ext cx="6375575" cy="382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2">
            <a:extLst>
              <a:ext uri="{FF2B5EF4-FFF2-40B4-BE49-F238E27FC236}">
                <a16:creationId xmlns:a16="http://schemas.microsoft.com/office/drawing/2014/main" id="{AD763818-E5FD-4E22-8F57-AB2D7EE4E21A}"/>
              </a:ext>
            </a:extLst>
          </p:cNvPr>
          <p:cNvSpPr txBox="1">
            <a:spLocks noChangeArrowheads="1"/>
          </p:cNvSpPr>
          <p:nvPr/>
        </p:nvSpPr>
        <p:spPr bwMode="auto">
          <a:xfrm>
            <a:off x="3397624" y="5768788"/>
            <a:ext cx="5181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200" b="1">
                <a:solidFill>
                  <a:schemeClr val="bg1"/>
                </a:solidFill>
              </a:rPr>
              <a:t> COP 25 da Juventude Indígena, Madri, dezembro de 2019 </a:t>
            </a:r>
          </a:p>
        </p:txBody>
      </p:sp>
    </p:spTree>
    <p:extLst>
      <p:ext uri="{BB962C8B-B14F-4D97-AF65-F5344CB8AC3E}">
        <p14:creationId xmlns:p14="http://schemas.microsoft.com/office/powerpoint/2010/main" val="2324289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603626"/>
            <a:ext cx="10614526" cy="1050758"/>
          </a:xfrm>
        </p:spPr>
        <p:txBody>
          <a:bodyPr>
            <a:noAutofit/>
          </a:bodyPr>
          <a:lstStyle/>
          <a:p>
            <a:r>
              <a:rPr lang="en-US" sz="8800" b="1">
                <a:solidFill>
                  <a:schemeClr val="bg1"/>
                </a:solidFill>
                <a:cs typeface="Calibri Light"/>
              </a:rPr>
              <a:t>Observações de abertura</a:t>
            </a:r>
            <a:endParaRPr lang="en-US">
              <a:solidFill>
                <a:schemeClr val="bg1"/>
              </a:solidFill>
            </a:endParaRPr>
          </a:p>
        </p:txBody>
      </p:sp>
      <p:sp>
        <p:nvSpPr>
          <p:cNvPr id="3" name="Subtitle 2"/>
          <p:cNvSpPr>
            <a:spLocks noGrp="1"/>
          </p:cNvSpPr>
          <p:nvPr>
            <p:ph type="subTitle" idx="1"/>
          </p:nvPr>
        </p:nvSpPr>
        <p:spPr>
          <a:xfrm>
            <a:off x="3288631" y="2960353"/>
            <a:ext cx="5628106" cy="519447"/>
          </a:xfrm>
        </p:spPr>
        <p:txBody>
          <a:bodyPr vert="horz" lIns="91440" tIns="45720" rIns="91440" bIns="45720" rtlCol="0" anchor="t">
            <a:noAutofit/>
          </a:bodyPr>
          <a:lstStyle/>
          <a:p>
            <a:r>
              <a:rPr lang="en-US" sz="3600" b="1">
                <a:cs typeface="Calibri"/>
              </a:rPr>
              <a:t>Rochelle Diver</a:t>
            </a:r>
            <a:r>
              <a:rPr lang="en-US" sz="3600">
                <a:cs typeface="Calibri"/>
              </a:rPr>
              <a:t>, Conselho Internacional do Tratado da Índia  </a:t>
            </a:r>
            <a:endParaRPr lang="en-US"/>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2743297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6AE4-60E6-421C-A95C-334D378508B2}"/>
              </a:ext>
            </a:extLst>
          </p:cNvPr>
          <p:cNvSpPr>
            <a:spLocks noGrp="1"/>
          </p:cNvSpPr>
          <p:nvPr>
            <p:ph type="title"/>
          </p:nvPr>
        </p:nvSpPr>
        <p:spPr>
          <a:xfrm>
            <a:off x="1671918" y="285377"/>
            <a:ext cx="8740588" cy="837452"/>
          </a:xfrm>
          <a:solidFill>
            <a:schemeClr val="bg1">
              <a:lumMod val="85000"/>
            </a:schemeClr>
          </a:solidFill>
          <a:ln w="38100">
            <a:solidFill>
              <a:srgbClr val="C00000"/>
            </a:solidFill>
          </a:ln>
        </p:spPr>
        <p:txBody>
          <a:bodyPr/>
          <a:lstStyle/>
          <a:p>
            <a:pPr algn="ctr"/>
            <a:r>
              <a:rPr lang="en-US" sz="4400"/>
              <a:t>Eles estão finalmente ouvindo? </a:t>
            </a:r>
          </a:p>
        </p:txBody>
      </p:sp>
      <p:pic>
        <p:nvPicPr>
          <p:cNvPr id="5" name="Picture 4" descr="A group of people sitting at tables&#10;&#10;Description automatically generated with medium confidence">
            <a:extLst>
              <a:ext uri="{FF2B5EF4-FFF2-40B4-BE49-F238E27FC236}">
                <a16:creationId xmlns:a16="http://schemas.microsoft.com/office/drawing/2014/main" id="{A3022E62-D21E-4419-86A4-18896CD7020A}"/>
              </a:ext>
            </a:extLst>
          </p:cNvPr>
          <p:cNvPicPr>
            <a:picLocks noChangeAspect="1"/>
          </p:cNvPicPr>
          <p:nvPr/>
        </p:nvPicPr>
        <p:blipFill rotWithShape="1">
          <a:blip r:embed="rId2"/>
          <a:srcRect l="1" t="16465" r="1148"/>
          <a:stretch/>
        </p:blipFill>
        <p:spPr>
          <a:xfrm>
            <a:off x="2318085" y="1519519"/>
            <a:ext cx="7355305" cy="4975410"/>
          </a:xfrm>
          <a:prstGeom prst="rect">
            <a:avLst/>
          </a:prstGeom>
        </p:spPr>
      </p:pic>
    </p:spTree>
    <p:extLst>
      <p:ext uri="{BB962C8B-B14F-4D97-AF65-F5344CB8AC3E}">
        <p14:creationId xmlns:p14="http://schemas.microsoft.com/office/powerpoint/2010/main" val="766284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507">
            <a:extLst>
              <a:ext uri="{FF2B5EF4-FFF2-40B4-BE49-F238E27FC236}">
                <a16:creationId xmlns:a16="http://schemas.microsoft.com/office/drawing/2014/main" id="{C1EACCC7-F465-4AE5-83A8-D9DB43923E8C}"/>
              </a:ext>
            </a:extLst>
          </p:cNvPr>
          <p:cNvSpPr txBox="1">
            <a:spLocks noChangeArrowheads="1"/>
          </p:cNvSpPr>
          <p:nvPr/>
        </p:nvSpPr>
        <p:spPr bwMode="auto">
          <a:xfrm>
            <a:off x="2362200" y="152401"/>
            <a:ext cx="7602538" cy="625475"/>
          </a:xfrm>
          <a:prstGeom prst="rect">
            <a:avLst/>
          </a:prstGeom>
          <a:solidFill>
            <a:srgbClr val="D8D8D8"/>
          </a:solidFill>
          <a:ln w="38100">
            <a:solidFill>
              <a:srgbClr val="C00000"/>
            </a:solidFill>
            <a:round/>
            <a:headEnd/>
            <a:tailEnd/>
          </a:ln>
        </p:spPr>
        <p:txBody>
          <a:bodyPr lIns="91425" tIns="45700" rIns="91425" bIns="457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SzPct val="25000"/>
              <a:buFontTx/>
              <a:buNone/>
            </a:pPr>
            <a:r>
              <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rPr>
              <a:t>Choque </a:t>
            </a:r>
            <a:r>
              <a:rPr lang="es-MX" altLang="en-US" sz="3600" b="1" err="1">
                <a:solidFill>
                  <a:srgbClr val="000000"/>
                </a:solidFill>
                <a:latin typeface="Calibri" panose="020F0502020204030204" pitchFamily="34" charset="0"/>
                <a:cs typeface="Calibri" panose="020F0502020204030204" pitchFamily="34" charset="0"/>
                <a:sym typeface="Calibri" panose="020F0502020204030204" pitchFamily="34" charset="0"/>
              </a:rPr>
              <a:t>Utesia</a:t>
            </a:r>
            <a:r>
              <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s-MX" altLang="en-US" sz="3600" b="1" err="1">
                <a:solidFill>
                  <a:srgbClr val="000000"/>
                </a:solidFill>
                <a:latin typeface="Calibri" panose="020F0502020204030204" pitchFamily="34" charset="0"/>
                <a:cs typeface="Calibri" panose="020F0502020204030204" pitchFamily="34" charset="0"/>
                <a:sym typeface="Calibri" panose="020F0502020204030204" pitchFamily="34" charset="0"/>
              </a:rPr>
              <a:t>Muito obrigado</a:t>
            </a:r>
            <a:endParaRPr lang="es-MX" altLang="en-US" sz="3600" b="1">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pic>
        <p:nvPicPr>
          <p:cNvPr id="21507" name="Picture 2" descr="Two people working in a field&#10;&#10;Description automatically generated with low confidence">
            <a:extLst>
              <a:ext uri="{FF2B5EF4-FFF2-40B4-BE49-F238E27FC236}">
                <a16:creationId xmlns:a16="http://schemas.microsoft.com/office/drawing/2014/main" id="{4F838517-4042-4A16-A0FA-F18B8690B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554" y="968189"/>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66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sz="8800" b="1">
                <a:solidFill>
                  <a:schemeClr val="bg1"/>
                </a:solidFill>
                <a:cs typeface="Calibri Light"/>
              </a:rPr>
              <a:t>PERGUNTAS E RESPOSTAS</a:t>
            </a:r>
            <a:endParaRPr lang="en-US"/>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3913862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b="1">
                <a:solidFill>
                  <a:schemeClr val="bg1"/>
                </a:solidFill>
                <a:ea typeface="+mj-lt"/>
                <a:cs typeface="+mj-lt"/>
              </a:rPr>
              <a:t>Pontos de entrada nas negociações da UNFCCC e agenda para a COP27 </a:t>
            </a:r>
            <a:endParaRPr lang="en-US"/>
          </a:p>
        </p:txBody>
      </p:sp>
      <p:sp>
        <p:nvSpPr>
          <p:cNvPr id="3" name="Subtitle 2"/>
          <p:cNvSpPr>
            <a:spLocks noGrp="1"/>
          </p:cNvSpPr>
          <p:nvPr>
            <p:ph type="subTitle" idx="1"/>
          </p:nvPr>
        </p:nvSpPr>
        <p:spPr>
          <a:xfrm>
            <a:off x="1991895" y="3174248"/>
            <a:ext cx="8422105" cy="519447"/>
          </a:xfrm>
        </p:spPr>
        <p:txBody>
          <a:bodyPr vert="horz" lIns="91440" tIns="45720" rIns="91440" bIns="45720" rtlCol="0" anchor="t">
            <a:noAutofit/>
          </a:bodyPr>
          <a:lstStyle/>
          <a:p>
            <a:pPr>
              <a:spcBef>
                <a:spcPct val="0"/>
              </a:spcBef>
            </a:pPr>
            <a:r>
              <a:rPr lang="en-US" sz="3600" b="1" dirty="0">
                <a:ea typeface="+mn-lt"/>
                <a:cs typeface="+mn-lt"/>
              </a:rPr>
              <a:t>Graeme Reed, </a:t>
            </a:r>
            <a:endParaRPr lang="en-US" sz="3600" dirty="0">
              <a:ea typeface="+mn-lt"/>
              <a:cs typeface="+mn-lt"/>
            </a:endParaRPr>
          </a:p>
          <a:p>
            <a:pPr>
              <a:spcBef>
                <a:spcPct val="0"/>
              </a:spcBef>
            </a:pPr>
            <a:r>
              <a:rPr lang="en-US" sz="3600" dirty="0" err="1">
                <a:ea typeface="+mn-lt"/>
                <a:cs typeface="+mn-lt"/>
              </a:rPr>
              <a:t>Fórum</a:t>
            </a:r>
            <a:r>
              <a:rPr lang="en-US" sz="3600" dirty="0">
                <a:ea typeface="+mn-lt"/>
                <a:cs typeface="+mn-lt"/>
              </a:rPr>
              <a:t> </a:t>
            </a:r>
            <a:r>
              <a:rPr lang="en-US" sz="3600" dirty="0" err="1">
                <a:ea typeface="+mn-lt"/>
                <a:cs typeface="+mn-lt"/>
              </a:rPr>
              <a:t>Internacional</a:t>
            </a:r>
            <a:r>
              <a:rPr lang="en-US" sz="3600" dirty="0">
                <a:ea typeface="+mn-lt"/>
                <a:cs typeface="+mn-lt"/>
              </a:rPr>
              <a:t> dos </a:t>
            </a:r>
            <a:r>
              <a:rPr lang="en-US" sz="3600" dirty="0" err="1">
                <a:ea typeface="+mn-lt"/>
                <a:cs typeface="+mn-lt"/>
              </a:rPr>
              <a:t>Povos</a:t>
            </a:r>
            <a:r>
              <a:rPr lang="en-US" sz="3600" dirty="0">
                <a:ea typeface="+mn-lt"/>
                <a:cs typeface="+mn-lt"/>
              </a:rPr>
              <a:t> </a:t>
            </a:r>
            <a:r>
              <a:rPr lang="en-US" sz="3600" dirty="0" err="1">
                <a:ea typeface="+mn-lt"/>
                <a:cs typeface="+mn-lt"/>
              </a:rPr>
              <a:t>Indígenas</a:t>
            </a:r>
            <a:r>
              <a:rPr lang="en-US" sz="3600" dirty="0">
                <a:ea typeface="+mn-lt"/>
                <a:cs typeface="+mn-lt"/>
              </a:rPr>
              <a:t> </a:t>
            </a:r>
            <a:r>
              <a:rPr lang="en-US" sz="3600" dirty="0" err="1">
                <a:ea typeface="+mn-lt"/>
                <a:cs typeface="+mn-lt"/>
              </a:rPr>
              <a:t>sobre</a:t>
            </a:r>
            <a:r>
              <a:rPr lang="en-US" sz="3600" dirty="0">
                <a:ea typeface="+mn-lt"/>
                <a:cs typeface="+mn-lt"/>
              </a:rPr>
              <a:t> </a:t>
            </a:r>
            <a:r>
              <a:rPr lang="en-US" sz="3600" dirty="0" err="1">
                <a:ea typeface="+mn-lt"/>
                <a:cs typeface="+mn-lt"/>
              </a:rPr>
              <a:t>Mudança</a:t>
            </a:r>
            <a:r>
              <a:rPr lang="en-US" sz="3600" dirty="0">
                <a:ea typeface="+mn-lt"/>
                <a:cs typeface="+mn-lt"/>
              </a:rPr>
              <a:t> </a:t>
            </a:r>
            <a:r>
              <a:rPr lang="en-US" sz="3600" dirty="0" err="1">
                <a:ea typeface="+mn-lt"/>
                <a:cs typeface="+mn-lt"/>
              </a:rPr>
              <a:t>Climática</a:t>
            </a:r>
            <a:endParaRPr lang="en-US" sz="3600" dirty="0" err="1">
              <a:solidFill>
                <a:srgbClr val="000000"/>
              </a:solidFill>
              <a:cs typeface="Calibri"/>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1289395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pic>
        <p:nvPicPr>
          <p:cNvPr id="154" name="Google Shape;154;p1"/>
          <p:cNvPicPr preferRelativeResize="0"/>
          <p:nvPr/>
        </p:nvPicPr>
        <p:blipFill rotWithShape="1">
          <a:blip r:embed="rId3">
            <a:alphaModFix/>
          </a:blip>
          <a:srcRect t="15745"/>
          <a:stretch/>
        </p:blipFill>
        <p:spPr>
          <a:xfrm>
            <a:off x="0" y="-8021"/>
            <a:ext cx="12191980" cy="6856718"/>
          </a:xfrm>
          <a:prstGeom prst="rect">
            <a:avLst/>
          </a:prstGeom>
          <a:noFill/>
          <a:ln>
            <a:noFill/>
          </a:ln>
        </p:spPr>
      </p:pic>
      <p:sp>
        <p:nvSpPr>
          <p:cNvPr id="155" name="Google Shape;155;p1"/>
          <p:cNvSpPr txBox="1">
            <a:spLocks noGrp="1"/>
          </p:cNvSpPr>
          <p:nvPr>
            <p:ph type="ctrTitle"/>
          </p:nvPr>
        </p:nvSpPr>
        <p:spPr>
          <a:xfrm>
            <a:off x="838200" y="4800600"/>
            <a:ext cx="10972800" cy="152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Arial"/>
              <a:buNone/>
            </a:pPr>
            <a:r>
              <a:rPr lang="en-US" sz="2400" b="1">
                <a:solidFill>
                  <a:schemeClr val="lt1"/>
                </a:solidFill>
                <a:highlight>
                  <a:srgbClr val="000000"/>
                </a:highlight>
                <a:latin typeface="Arial"/>
                <a:ea typeface="Arial"/>
                <a:cs typeface="Arial"/>
                <a:sym typeface="Arial"/>
              </a:rPr>
              <a:t>REED GRAEME</a:t>
            </a:r>
            <a:br>
              <a:rPr lang="en-US" sz="2400" b="1">
                <a:solidFill>
                  <a:schemeClr val="lt1"/>
                </a:solidFill>
                <a:latin typeface="Arial"/>
                <a:ea typeface="Arial"/>
                <a:cs typeface="Arial"/>
                <a:sym typeface="Arial"/>
              </a:rPr>
            </a:br>
            <a:r>
              <a:rPr lang="en-US" sz="2400" b="1">
                <a:solidFill>
                  <a:schemeClr val="lt1"/>
                </a:solidFill>
                <a:highlight>
                  <a:srgbClr val="000000"/>
                </a:highlight>
                <a:latin typeface="Arial"/>
                <a:ea typeface="Arial"/>
                <a:cs typeface="Arial"/>
                <a:sym typeface="Arial"/>
              </a:rPr>
              <a:t>27 DE OUTUBRO DE 2022</a:t>
            </a:r>
            <a:endParaRPr sz="3300" b="1">
              <a:solidFill>
                <a:srgbClr val="FFFFFF"/>
              </a:solidFill>
              <a:highlight>
                <a:srgbClr val="000000"/>
              </a:highlight>
              <a:latin typeface="Candara"/>
              <a:ea typeface="Candara"/>
              <a:cs typeface="Candara"/>
              <a:sym typeface="Candara"/>
            </a:endParaRPr>
          </a:p>
        </p:txBody>
      </p:sp>
      <p:sp>
        <p:nvSpPr>
          <p:cNvPr id="156" name="Google Shape;156;p1"/>
          <p:cNvSpPr txBox="1"/>
          <p:nvPr/>
        </p:nvSpPr>
        <p:spPr>
          <a:xfrm>
            <a:off x="76200" y="152400"/>
            <a:ext cx="11963400" cy="9543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FFFFFF"/>
                </a:solidFill>
                <a:highlight>
                  <a:srgbClr val="000000"/>
                </a:highlight>
              </a:rPr>
              <a:t>OPORTUNIDADES PARA OS </a:t>
            </a:r>
            <a:r>
              <a:rPr lang="en-US" sz="2800" b="1" i="0" u="none" strike="noStrike" cap="none">
                <a:solidFill>
                  <a:srgbClr val="FFFFFF"/>
                </a:solidFill>
                <a:highlight>
                  <a:srgbClr val="000000"/>
                </a:highlight>
                <a:latin typeface="Arial"/>
                <a:ea typeface="Arial"/>
                <a:cs typeface="Arial"/>
                <a:sym typeface="Arial"/>
              </a:rPr>
              <a:t>POVOS INDÍGENAS </a:t>
            </a:r>
            <a:r>
              <a:rPr lang="en-US" sz="2800" b="1">
                <a:solidFill>
                  <a:srgbClr val="FFFFFF"/>
                </a:solidFill>
                <a:highlight>
                  <a:srgbClr val="000000"/>
                </a:highlight>
              </a:rPr>
              <a:t>NA </a:t>
            </a:r>
            <a:r>
              <a:rPr lang="en-US" sz="2800" b="1" i="0" u="none" strike="noStrike" cap="none">
                <a:solidFill>
                  <a:srgbClr val="FFFFFF"/>
                </a:solidFill>
                <a:highlight>
                  <a:srgbClr val="000000"/>
                </a:highlight>
                <a:latin typeface="Arial"/>
                <a:ea typeface="Arial"/>
                <a:cs typeface="Arial"/>
                <a:sym typeface="Arial"/>
              </a:rPr>
              <a:t>CONVENÇÃO-QUADRO DA ONU SOBRE MUDANÇAS CLIMÁTICAS (COP 27)</a:t>
            </a:r>
            <a:endParaRPr sz="1800" b="0" i="0" u="none" strike="noStrike" cap="none">
              <a:solidFill>
                <a:schemeClr val="dk1"/>
              </a:solidFill>
              <a:highlight>
                <a:srgbClr val="000000"/>
              </a:highlight>
              <a:latin typeface="Arial"/>
              <a:ea typeface="Arial"/>
              <a:cs typeface="Arial"/>
              <a:sym typeface="Arial"/>
            </a:endParaRPr>
          </a:p>
        </p:txBody>
      </p:sp>
    </p:spTree>
    <p:extLst>
      <p:ext uri="{BB962C8B-B14F-4D97-AF65-F5344CB8AC3E}">
        <p14:creationId xmlns:p14="http://schemas.microsoft.com/office/powerpoint/2010/main" val="822981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161" name="Google Shape;161;p5"/>
          <p:cNvGrpSpPr/>
          <p:nvPr/>
        </p:nvGrpSpPr>
        <p:grpSpPr>
          <a:xfrm>
            <a:off x="415600" y="914400"/>
            <a:ext cx="10862000" cy="5660096"/>
            <a:chOff x="191344" y="-387424"/>
            <a:chExt cx="11761306" cy="7056784"/>
          </a:xfrm>
        </p:grpSpPr>
        <p:pic>
          <p:nvPicPr>
            <p:cNvPr id="162" name="Google Shape;162;p5"/>
            <p:cNvPicPr preferRelativeResize="0"/>
            <p:nvPr/>
          </p:nvPicPr>
          <p:blipFill rotWithShape="1">
            <a:blip r:embed="rId3">
              <a:alphaModFix/>
            </a:blip>
            <a:srcRect/>
            <a:stretch/>
          </p:blipFill>
          <p:spPr>
            <a:xfrm>
              <a:off x="191344" y="-387424"/>
              <a:ext cx="11761306" cy="7056784"/>
            </a:xfrm>
            <a:prstGeom prst="rect">
              <a:avLst/>
            </a:prstGeom>
            <a:noFill/>
            <a:ln>
              <a:noFill/>
            </a:ln>
          </p:spPr>
        </p:pic>
        <p:pic>
          <p:nvPicPr>
            <p:cNvPr id="163" name="Google Shape;163;p5"/>
            <p:cNvPicPr preferRelativeResize="0"/>
            <p:nvPr/>
          </p:nvPicPr>
          <p:blipFill rotWithShape="1">
            <a:blip r:embed="rId4">
              <a:alphaModFix/>
            </a:blip>
            <a:srcRect l="2634" t="14538" r="55219" b="19318"/>
            <a:stretch/>
          </p:blipFill>
          <p:spPr>
            <a:xfrm>
              <a:off x="6168008" y="2989518"/>
              <a:ext cx="1023388" cy="727514"/>
            </a:xfrm>
            <a:prstGeom prst="rect">
              <a:avLst/>
            </a:prstGeom>
            <a:noFill/>
            <a:ln>
              <a:noFill/>
            </a:ln>
          </p:spPr>
        </p:pic>
        <p:pic>
          <p:nvPicPr>
            <p:cNvPr id="164" name="Google Shape;164;p5"/>
            <p:cNvPicPr preferRelativeResize="0"/>
            <p:nvPr/>
          </p:nvPicPr>
          <p:blipFill rotWithShape="1">
            <a:blip r:embed="rId5">
              <a:alphaModFix/>
            </a:blip>
            <a:srcRect l="78768" t="8024" r="5898" b="8892"/>
            <a:stretch/>
          </p:blipFill>
          <p:spPr>
            <a:xfrm>
              <a:off x="7104112" y="2701486"/>
              <a:ext cx="856896" cy="756085"/>
            </a:xfrm>
            <a:prstGeom prst="rect">
              <a:avLst/>
            </a:prstGeom>
            <a:noFill/>
            <a:ln>
              <a:noFill/>
            </a:ln>
          </p:spPr>
        </p:pic>
        <p:pic>
          <p:nvPicPr>
            <p:cNvPr id="165" name="Google Shape;165;p5"/>
            <p:cNvPicPr preferRelativeResize="0"/>
            <p:nvPr/>
          </p:nvPicPr>
          <p:blipFill rotWithShape="1">
            <a:blip r:embed="rId6">
              <a:alphaModFix/>
            </a:blip>
            <a:srcRect/>
            <a:stretch/>
          </p:blipFill>
          <p:spPr>
            <a:xfrm>
              <a:off x="9065319" y="1693374"/>
              <a:ext cx="611559" cy="604101"/>
            </a:xfrm>
            <a:prstGeom prst="rect">
              <a:avLst/>
            </a:prstGeom>
            <a:noFill/>
            <a:ln>
              <a:noFill/>
            </a:ln>
          </p:spPr>
        </p:pic>
        <p:pic>
          <p:nvPicPr>
            <p:cNvPr id="166" name="Google Shape;166;p5"/>
            <p:cNvPicPr preferRelativeResize="0"/>
            <p:nvPr/>
          </p:nvPicPr>
          <p:blipFill rotWithShape="1">
            <a:blip r:embed="rId7">
              <a:alphaModFix/>
            </a:blip>
            <a:srcRect/>
            <a:stretch/>
          </p:blipFill>
          <p:spPr>
            <a:xfrm>
              <a:off x="10056440" y="967034"/>
              <a:ext cx="570442" cy="726340"/>
            </a:xfrm>
            <a:prstGeom prst="rect">
              <a:avLst/>
            </a:prstGeom>
            <a:noFill/>
            <a:ln>
              <a:noFill/>
            </a:ln>
          </p:spPr>
        </p:pic>
      </p:grpSp>
      <p:sp>
        <p:nvSpPr>
          <p:cNvPr id="167" name="Google Shape;167;p5"/>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3000" b="1"/>
              <a:t>EM QUE ESTAMOS (.... </a:t>
            </a:r>
            <a:r>
              <a:rPr lang="en-US" sz="3000" b="1" i="1"/>
              <a:t>NÃO ESTÁ COM BOM ASPECTO</a:t>
            </a:r>
            <a:r>
              <a:rPr lang="en-US" sz="3000" b="1"/>
              <a:t>)</a:t>
            </a:r>
            <a:endParaRPr sz="3000"/>
          </a:p>
        </p:txBody>
      </p:sp>
      <p:sp>
        <p:nvSpPr>
          <p:cNvPr id="168" name="Google Shape;168;p5"/>
          <p:cNvSpPr txBox="1"/>
          <p:nvPr/>
        </p:nvSpPr>
        <p:spPr>
          <a:xfrm>
            <a:off x="9906266" y="1425366"/>
            <a:ext cx="1538151" cy="917367"/>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Clr>
                <a:srgbClr val="000000"/>
              </a:buClr>
              <a:buSzPts val="2400"/>
              <a:buFont typeface="Arial"/>
              <a:buNone/>
            </a:pPr>
            <a:r>
              <a:rPr lang="en-US" sz="2400" b="1" i="0" u="none" strike="noStrike" cap="none">
                <a:solidFill>
                  <a:srgbClr val="FF0000"/>
                </a:solidFill>
                <a:latin typeface="Arial"/>
                <a:ea typeface="Arial"/>
                <a:cs typeface="Arial"/>
                <a:sym typeface="Arial"/>
              </a:rPr>
              <a:t>NÓS</a:t>
            </a:r>
            <a:endParaRPr sz="1400" b="0" i="0" u="none" strike="noStrike" cap="none">
              <a:solidFill>
                <a:srgbClr val="000000"/>
              </a:solidFill>
              <a:latin typeface="Arial"/>
              <a:ea typeface="Arial"/>
              <a:cs typeface="Arial"/>
              <a:sym typeface="Arial"/>
            </a:endParaRPr>
          </a:p>
          <a:p>
            <a:pPr marL="0" marR="0" lvl="0" indent="0" algn="ctr" rtl="0">
              <a:lnSpc>
                <a:spcPct val="70000"/>
              </a:lnSpc>
              <a:spcBef>
                <a:spcPts val="0"/>
              </a:spcBef>
              <a:spcAft>
                <a:spcPts val="0"/>
              </a:spcAft>
              <a:buClr>
                <a:srgbClr val="000000"/>
              </a:buClr>
              <a:buSzPts val="2400"/>
              <a:buFont typeface="Arial"/>
              <a:buNone/>
            </a:pPr>
            <a:r>
              <a:rPr lang="en-US" sz="2400" b="1" i="0" u="none" strike="noStrike" cap="none">
                <a:solidFill>
                  <a:srgbClr val="FF0000"/>
                </a:solidFill>
                <a:latin typeface="Arial"/>
                <a:ea typeface="Arial"/>
                <a:cs typeface="Arial"/>
                <a:sym typeface="Arial"/>
              </a:rPr>
              <a:t>AQUI</a:t>
            </a:r>
            <a:br>
              <a:rPr lang="en-US" sz="2800" b="1" i="0" u="none" strike="noStrike" cap="none">
                <a:solidFill>
                  <a:srgbClr val="FF0000"/>
                </a:solidFill>
                <a:latin typeface="Arial"/>
                <a:ea typeface="Arial"/>
                <a:cs typeface="Arial"/>
                <a:sym typeface="Arial"/>
              </a:rPr>
            </a:br>
            <a:endParaRPr sz="2800" b="1" i="0" u="none" strike="noStrike" cap="none">
              <a:solidFill>
                <a:srgbClr val="FF0000"/>
              </a:solidFill>
              <a:latin typeface="Arial"/>
              <a:ea typeface="Arial"/>
              <a:cs typeface="Arial"/>
              <a:sym typeface="Arial"/>
            </a:endParaRPr>
          </a:p>
        </p:txBody>
      </p:sp>
    </p:spTree>
    <p:extLst>
      <p:ext uri="{BB962C8B-B14F-4D97-AF65-F5344CB8AC3E}">
        <p14:creationId xmlns:p14="http://schemas.microsoft.com/office/powerpoint/2010/main" val="1416259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Google Shape;173;p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3000" b="1"/>
              <a:t>BREVE HISTÓRIA DO UNFCCC</a:t>
            </a:r>
            <a:endParaRPr sz="3000"/>
          </a:p>
        </p:txBody>
      </p:sp>
      <p:pic>
        <p:nvPicPr>
          <p:cNvPr id="174" name="Google Shape;174;p6"/>
          <p:cNvPicPr preferRelativeResize="0"/>
          <p:nvPr/>
        </p:nvPicPr>
        <p:blipFill rotWithShape="1">
          <a:blip r:embed="rId3">
            <a:alphaModFix/>
          </a:blip>
          <a:srcRect/>
          <a:stretch/>
        </p:blipFill>
        <p:spPr>
          <a:xfrm>
            <a:off x="762000" y="1616433"/>
            <a:ext cx="3890716" cy="4648200"/>
          </a:xfrm>
          <a:prstGeom prst="rect">
            <a:avLst/>
          </a:prstGeom>
          <a:noFill/>
          <a:ln>
            <a:noFill/>
          </a:ln>
        </p:spPr>
      </p:pic>
      <p:sp>
        <p:nvSpPr>
          <p:cNvPr id="175" name="Google Shape;175;p6"/>
          <p:cNvSpPr txBox="1"/>
          <p:nvPr/>
        </p:nvSpPr>
        <p:spPr>
          <a:xfrm>
            <a:off x="6096000" y="1677200"/>
            <a:ext cx="6100010" cy="5068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ACORDO DE PARIS</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Adotado por consenso em dezembro de 2015, ratificado em 4 de novembro de 2016</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Compromete-se a manter "...o aumento da temperatura global neste século bem abaixo de 2 graus Celsius acima dos níveis pré-industriais e a prosseguir os esforços para limitar ainda mais o aumento da temperatura a 1,5 graus Celsius".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Projetadas para permitir que as Partes desenvolvam, comuniquem e monitorem suas próprias Contribuições Determinadas nacionalmente (CND), mas, o que é importante, elas </a:t>
            </a:r>
            <a:r>
              <a:rPr lang="en-US" sz="1800" b="0" i="0" u="none" strike="noStrike" cap="none">
                <a:solidFill>
                  <a:srgbClr val="222222"/>
                </a:solidFill>
                <a:latin typeface="Arial"/>
                <a:ea typeface="Arial"/>
                <a:cs typeface="Arial"/>
                <a:sym typeface="Arial"/>
              </a:rPr>
              <a:t>não são obrigatórias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6 referências aos Povos Indígenas no Acordo de Paris, mais notadamente a referência aos "</a:t>
            </a:r>
            <a:r>
              <a:rPr lang="en-US" sz="1800" b="0" i="0" u="sng" strike="noStrike" cap="none">
                <a:solidFill>
                  <a:srgbClr val="000000"/>
                </a:solidFill>
                <a:latin typeface="Arial"/>
                <a:ea typeface="Arial"/>
                <a:cs typeface="Arial"/>
                <a:sym typeface="Arial"/>
              </a:rPr>
              <a:t>direitos dos Povos Indígenas</a:t>
            </a:r>
            <a:r>
              <a:rPr lang="en-US" sz="1800" b="0" i="0" u="none" strike="noStrike" cap="none">
                <a:solidFill>
                  <a:srgbClr val="000000"/>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Arial"/>
                <a:ea typeface="Arial"/>
                <a:cs typeface="Arial"/>
                <a:sym typeface="Arial"/>
              </a:rPr>
            </a:b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cxnSp>
        <p:nvCxnSpPr>
          <p:cNvPr id="176" name="Google Shape;176;p6"/>
          <p:cNvCxnSpPr>
            <a:stCxn id="175" idx="1"/>
          </p:cNvCxnSpPr>
          <p:nvPr/>
        </p:nvCxnSpPr>
        <p:spPr>
          <a:xfrm flipH="1">
            <a:off x="4495800" y="4211227"/>
            <a:ext cx="1600200" cy="284700"/>
          </a:xfrm>
          <a:prstGeom prst="straightConnector1">
            <a:avLst/>
          </a:prstGeom>
          <a:noFill/>
          <a:ln w="9525" cap="flat" cmpd="sng">
            <a:solidFill>
              <a:srgbClr val="323442"/>
            </a:solidFill>
            <a:prstDash val="solid"/>
            <a:round/>
            <a:headEnd type="none" w="sm" len="sm"/>
            <a:tailEnd type="triangle" w="med" len="med"/>
          </a:ln>
        </p:spPr>
      </p:cxnSp>
    </p:spTree>
    <p:extLst>
      <p:ext uri="{BB962C8B-B14F-4D97-AF65-F5344CB8AC3E}">
        <p14:creationId xmlns:p14="http://schemas.microsoft.com/office/powerpoint/2010/main" val="1150309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2b8a2e4b00_0_235"/>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POLICIAL 27 EM SHARM-EL-SHEIKH</a:t>
            </a:r>
            <a:endParaRPr sz="3000" b="1"/>
          </a:p>
        </p:txBody>
      </p:sp>
      <p:sp>
        <p:nvSpPr>
          <p:cNvPr id="182" name="Google Shape;182;g12b8a2e4b00_0_235"/>
          <p:cNvSpPr txBox="1">
            <a:spLocks noGrp="1"/>
          </p:cNvSpPr>
          <p:nvPr>
            <p:ph type="body" idx="1"/>
          </p:nvPr>
        </p:nvSpPr>
        <p:spPr>
          <a:xfrm>
            <a:off x="415600" y="1517744"/>
            <a:ext cx="11360700" cy="4555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US">
                <a:solidFill>
                  <a:schemeClr val="dk1"/>
                </a:solidFill>
              </a:rPr>
              <a:t>Emoldurado como uma COP de "implementação", oferecendo aos governos a chance de se reunirem para ir além das rivalidades geopolíticas - e trabalhar com a sociedade civil - para responderem juntos às ameaças através delas:</a:t>
            </a:r>
            <a:endParaRPr>
              <a:solidFill>
                <a:schemeClr val="dk1"/>
              </a:solidFill>
            </a:endParaRPr>
          </a:p>
          <a:p>
            <a:pPr marL="914400" lvl="1" indent="-342900" algn="l" rtl="0">
              <a:spcBef>
                <a:spcPts val="2133"/>
              </a:spcBef>
              <a:spcAft>
                <a:spcPts val="0"/>
              </a:spcAft>
              <a:buClr>
                <a:schemeClr val="dk1"/>
              </a:buClr>
              <a:buSzPts val="1800"/>
              <a:buChar char="○"/>
            </a:pPr>
            <a:r>
              <a:rPr lang="en-US" sz="1800">
                <a:solidFill>
                  <a:schemeClr val="dk1"/>
                </a:solidFill>
              </a:rPr>
              <a:t>Implementação: demonstrar a implementação das promessas climáticas do passado</a:t>
            </a:r>
            <a:endParaRPr sz="1800">
              <a:solidFill>
                <a:schemeClr val="dk1"/>
              </a:solidFill>
            </a:endParaRPr>
          </a:p>
          <a:p>
            <a:pPr marL="914400" lvl="1" indent="-342900" algn="l" rtl="0">
              <a:spcBef>
                <a:spcPts val="2133"/>
              </a:spcBef>
              <a:spcAft>
                <a:spcPts val="0"/>
              </a:spcAft>
              <a:buClr>
                <a:schemeClr val="dk1"/>
              </a:buClr>
              <a:buSzPts val="1800"/>
              <a:buChar char="○"/>
            </a:pPr>
            <a:r>
              <a:rPr lang="en-US" sz="1800">
                <a:solidFill>
                  <a:schemeClr val="dk1"/>
                </a:solidFill>
              </a:rPr>
              <a:t>Colaboração: acordar novas formas de colaboração para enfrentar estas crises de interseção; tanto dentro da UNFCCC como fora da UNFCCC, além da tradicional agenda "climática".</a:t>
            </a:r>
            <a:endParaRPr sz="1800">
              <a:solidFill>
                <a:schemeClr val="dk1"/>
              </a:solidFill>
            </a:endParaRPr>
          </a:p>
          <a:p>
            <a:pPr marL="914400" lvl="0" indent="0" algn="l" rtl="0">
              <a:spcBef>
                <a:spcPts val="0"/>
              </a:spcBef>
              <a:spcAft>
                <a:spcPts val="0"/>
              </a:spcAft>
              <a:buNone/>
            </a:pPr>
            <a:endParaRPr sz="1800">
              <a:solidFill>
                <a:schemeClr val="dk1"/>
              </a:solidFill>
            </a:endParaRPr>
          </a:p>
          <a:p>
            <a:pPr marL="457200" lvl="0" indent="-342900" algn="l" rtl="0">
              <a:spcBef>
                <a:spcPts val="0"/>
              </a:spcBef>
              <a:spcAft>
                <a:spcPts val="0"/>
              </a:spcAft>
              <a:buClr>
                <a:schemeClr val="dk1"/>
              </a:buClr>
              <a:buSzPts val="1800"/>
              <a:buChar char="●"/>
            </a:pPr>
            <a:r>
              <a:rPr lang="en-US">
                <a:solidFill>
                  <a:schemeClr val="dk1"/>
                </a:solidFill>
              </a:rPr>
              <a:t>Dinâmica geopolítica </a:t>
            </a:r>
            <a:endParaRPr>
              <a:solidFill>
                <a:schemeClr val="dk1"/>
              </a:solidFill>
            </a:endParaRPr>
          </a:p>
          <a:p>
            <a:pPr marL="0" lvl="0" indent="0" algn="l" rtl="0">
              <a:spcBef>
                <a:spcPts val="0"/>
              </a:spcBef>
              <a:spcAft>
                <a:spcPts val="0"/>
              </a:spcAft>
              <a:buSzPts val="1800"/>
              <a:buNone/>
            </a:pPr>
            <a:endParaRPr>
              <a:solidFill>
                <a:schemeClr val="dk1"/>
              </a:solidFill>
            </a:endParaRPr>
          </a:p>
          <a:p>
            <a:pPr marL="0" lvl="0" indent="0" algn="l" rtl="0">
              <a:lnSpc>
                <a:spcPct val="115000"/>
              </a:lnSpc>
              <a:spcBef>
                <a:spcPts val="0"/>
              </a:spcBef>
              <a:spcAft>
                <a:spcPts val="0"/>
              </a:spcAft>
              <a:buSzPts val="1800"/>
              <a:buNone/>
            </a:pPr>
            <a:endParaRPr/>
          </a:p>
        </p:txBody>
      </p:sp>
      <p:pic>
        <p:nvPicPr>
          <p:cNvPr id="183" name="Google Shape;183;g12b8a2e4b00_0_235"/>
          <p:cNvPicPr preferRelativeResize="0"/>
          <p:nvPr/>
        </p:nvPicPr>
        <p:blipFill rotWithShape="1">
          <a:blip r:embed="rId3">
            <a:alphaModFix/>
          </a:blip>
          <a:srcRect t="13330" r="911" b="19784"/>
          <a:stretch/>
        </p:blipFill>
        <p:spPr>
          <a:xfrm>
            <a:off x="3744500" y="3792525"/>
            <a:ext cx="7813376" cy="2916026"/>
          </a:xfrm>
          <a:prstGeom prst="rect">
            <a:avLst/>
          </a:prstGeom>
          <a:noFill/>
          <a:ln>
            <a:noFill/>
          </a:ln>
        </p:spPr>
      </p:pic>
    </p:spTree>
    <p:extLst>
      <p:ext uri="{BB962C8B-B14F-4D97-AF65-F5344CB8AC3E}">
        <p14:creationId xmlns:p14="http://schemas.microsoft.com/office/powerpoint/2010/main" val="3992158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12b8a2e4b00_0_240"/>
          <p:cNvPicPr preferRelativeResize="0"/>
          <p:nvPr/>
        </p:nvPicPr>
        <p:blipFill>
          <a:blip r:embed="rId3">
            <a:alphaModFix/>
          </a:blip>
          <a:stretch>
            <a:fillRect/>
          </a:stretch>
        </p:blipFill>
        <p:spPr>
          <a:xfrm>
            <a:off x="716850" y="403225"/>
            <a:ext cx="10758310" cy="6051550"/>
          </a:xfrm>
          <a:prstGeom prst="rect">
            <a:avLst/>
          </a:prstGeom>
          <a:noFill/>
          <a:ln>
            <a:noFill/>
          </a:ln>
        </p:spPr>
      </p:pic>
    </p:spTree>
    <p:extLst>
      <p:ext uri="{BB962C8B-B14F-4D97-AF65-F5344CB8AC3E}">
        <p14:creationId xmlns:p14="http://schemas.microsoft.com/office/powerpoint/2010/main" val="4004627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2b8a2e4b00_0_392"/>
          <p:cNvPicPr preferRelativeResize="0"/>
          <p:nvPr/>
        </p:nvPicPr>
        <p:blipFill>
          <a:blip r:embed="rId3">
            <a:alphaModFix/>
          </a:blip>
          <a:stretch>
            <a:fillRect/>
          </a:stretch>
        </p:blipFill>
        <p:spPr>
          <a:xfrm>
            <a:off x="152400" y="152400"/>
            <a:ext cx="11650134" cy="6553201"/>
          </a:xfrm>
          <a:prstGeom prst="rect">
            <a:avLst/>
          </a:prstGeom>
          <a:noFill/>
          <a:ln>
            <a:noFill/>
          </a:ln>
        </p:spPr>
      </p:pic>
    </p:spTree>
    <p:extLst>
      <p:ext uri="{BB962C8B-B14F-4D97-AF65-F5344CB8AC3E}">
        <p14:creationId xmlns:p14="http://schemas.microsoft.com/office/powerpoint/2010/main" val="3930215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b="1">
                <a:solidFill>
                  <a:schemeClr val="bg1"/>
                </a:solidFill>
                <a:ea typeface="+mj-lt"/>
                <a:cs typeface="+mj-lt"/>
              </a:rPr>
              <a:t>História do Envolvimento dos Povos Indígenas e oportunidades para se engajar na UNFCCC</a:t>
            </a:r>
            <a:endParaRPr lang="en-US" b="1">
              <a:solidFill>
                <a:schemeClr val="bg1"/>
              </a:solidFill>
              <a:cs typeface="Calibri Light"/>
            </a:endParaRPr>
          </a:p>
        </p:txBody>
      </p:sp>
      <p:sp>
        <p:nvSpPr>
          <p:cNvPr id="3" name="Subtitle 2"/>
          <p:cNvSpPr>
            <a:spLocks noGrp="1"/>
          </p:cNvSpPr>
          <p:nvPr>
            <p:ph type="subTitle" idx="1"/>
          </p:nvPr>
        </p:nvSpPr>
        <p:spPr>
          <a:xfrm>
            <a:off x="3288631" y="3174248"/>
            <a:ext cx="5628106" cy="519447"/>
          </a:xfrm>
        </p:spPr>
        <p:txBody>
          <a:bodyPr vert="horz" lIns="91440" tIns="45720" rIns="91440" bIns="45720" rtlCol="0" anchor="t">
            <a:noAutofit/>
          </a:bodyPr>
          <a:lstStyle/>
          <a:p>
            <a:r>
              <a:rPr lang="en-US" sz="3600" b="1">
                <a:ea typeface="+mn-lt"/>
                <a:cs typeface="+mn-lt"/>
              </a:rPr>
              <a:t>Andrea Carmen</a:t>
            </a:r>
            <a:r>
              <a:rPr lang="en-US" sz="3600">
                <a:ea typeface="+mn-lt"/>
                <a:cs typeface="+mn-lt"/>
              </a:rPr>
              <a:t>, </a:t>
            </a:r>
            <a:r>
              <a:rPr lang="en-US" sz="3600">
                <a:solidFill>
                  <a:srgbClr val="000000"/>
                </a:solidFill>
                <a:ea typeface="+mn-lt"/>
                <a:cs typeface="+mn-lt"/>
              </a:rPr>
              <a:t>Conselho </a:t>
            </a:r>
            <a:r>
              <a:rPr lang="en-US" sz="3600">
                <a:ea typeface="+mn-lt"/>
                <a:cs typeface="+mn-lt"/>
              </a:rPr>
              <a:t>Internacional </a:t>
            </a:r>
            <a:r>
              <a:rPr lang="en-US" sz="3600">
                <a:solidFill>
                  <a:srgbClr val="000000"/>
                </a:solidFill>
                <a:ea typeface="+mn-lt"/>
                <a:cs typeface="+mn-lt"/>
              </a:rPr>
              <a:t>do Tratado da Índia</a:t>
            </a:r>
            <a:endParaRPr lang="en-US" sz="3600" b="1">
              <a:solidFill>
                <a:schemeClr val="bg1"/>
              </a:solidFill>
              <a:cs typeface="Calibri"/>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20875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2b8a2e4b00_0_271"/>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DATAS-CHAVE - GERAL</a:t>
            </a:r>
            <a:endParaRPr sz="3000" b="1"/>
          </a:p>
        </p:txBody>
      </p:sp>
      <p:sp>
        <p:nvSpPr>
          <p:cNvPr id="201" name="Google Shape;201;g12b8a2e4b00_0_271"/>
          <p:cNvSpPr txBox="1">
            <a:spLocks noGrp="1"/>
          </p:cNvSpPr>
          <p:nvPr>
            <p:ph type="body" idx="1"/>
          </p:nvPr>
        </p:nvSpPr>
        <p:spPr>
          <a:xfrm>
            <a:off x="415600" y="1517744"/>
            <a:ext cx="11360700" cy="4555200"/>
          </a:xfrm>
          <a:prstGeom prst="rect">
            <a:avLst/>
          </a:prstGeom>
          <a:noFill/>
          <a:ln>
            <a:noFill/>
          </a:ln>
        </p:spPr>
        <p:txBody>
          <a:bodyPr spcFirstLastPara="1" wrap="square" lIns="91425" tIns="91425" rIns="91425" bIns="91425" anchor="t" anchorCtr="0">
            <a:noAutofit/>
          </a:bodyPr>
          <a:lstStyle/>
          <a:p>
            <a:pPr marL="457200" lvl="0" indent="-393700" algn="l" rtl="0">
              <a:lnSpc>
                <a:spcPct val="90000"/>
              </a:lnSpc>
              <a:spcBef>
                <a:spcPts val="1000"/>
              </a:spcBef>
              <a:spcAft>
                <a:spcPts val="0"/>
              </a:spcAft>
              <a:buClr>
                <a:srgbClr val="000000"/>
              </a:buClr>
              <a:buSzPts val="2600"/>
              <a:buChar char="●"/>
            </a:pPr>
            <a:r>
              <a:rPr lang="en-US" sz="2600">
                <a:solidFill>
                  <a:srgbClr val="000000"/>
                </a:solidFill>
              </a:rPr>
              <a:t>5 - 6 de novembro: Reunião Preparatória da Reunião Indígena Caucus</a:t>
            </a:r>
            <a:endParaRPr sz="2600">
              <a:solidFill>
                <a:srgbClr val="000000"/>
              </a:solidFill>
            </a:endParaRPr>
          </a:p>
          <a:p>
            <a:pPr marL="457200" lvl="0" indent="0" algn="l" rtl="0">
              <a:lnSpc>
                <a:spcPct val="90000"/>
              </a:lnSpc>
              <a:spcBef>
                <a:spcPts val="0"/>
              </a:spcBef>
              <a:spcAft>
                <a:spcPts val="0"/>
              </a:spcAft>
              <a:buNone/>
            </a:pP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6 de novembro: Abertura da Sessão (O eleitorado dos Povos Indígenas será convidado a proferir uma declaração)</a:t>
            </a: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7 - 8 de novembro: Cúpula Mundial de Líderes (Sharm-El-Sheikh Climate Implementation Summit)</a:t>
            </a: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14 de novembro: Quinto diálogo ministerial bienal de alto nível sobre finanças climáticas e mesa redonda ministerial de alto nível sobre as ambições pré-2030</a:t>
            </a: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15 de novembro: Parte 2: Segmento de alto nível</a:t>
            </a:r>
            <a:endParaRPr sz="2600">
              <a:solidFill>
                <a:srgbClr val="000000"/>
              </a:solidFill>
            </a:endParaRPr>
          </a:p>
          <a:p>
            <a:pPr marL="457200" lvl="0" indent="-393700" algn="l" rtl="0">
              <a:lnSpc>
                <a:spcPct val="90000"/>
              </a:lnSpc>
              <a:spcBef>
                <a:spcPts val="0"/>
              </a:spcBef>
              <a:spcAft>
                <a:spcPts val="0"/>
              </a:spcAft>
              <a:buClr>
                <a:srgbClr val="000000"/>
              </a:buClr>
              <a:buSzPts val="2600"/>
              <a:buChar char="●"/>
            </a:pPr>
            <a:r>
              <a:rPr lang="en-US" sz="2600">
                <a:solidFill>
                  <a:srgbClr val="000000"/>
                </a:solidFill>
              </a:rPr>
              <a:t>18/19 de novembro: Encerramento da sessão (será pedido ao eleitorado dos Povos Indígenas que faça uma declaração)</a:t>
            </a:r>
            <a:endParaRPr sz="2600">
              <a:solidFill>
                <a:srgbClr val="000000"/>
              </a:solidFill>
            </a:endParaRPr>
          </a:p>
          <a:p>
            <a:pPr marL="0" lvl="0" indent="0" algn="l" rtl="0">
              <a:lnSpc>
                <a:spcPct val="115000"/>
              </a:lnSpc>
              <a:spcBef>
                <a:spcPts val="0"/>
              </a:spcBef>
              <a:spcAft>
                <a:spcPts val="0"/>
              </a:spcAft>
              <a:buSzPts val="1800"/>
              <a:buNone/>
            </a:pPr>
            <a:endParaRPr sz="1900" b="1">
              <a:solidFill>
                <a:srgbClr val="000000"/>
              </a:solidFill>
            </a:endParaRPr>
          </a:p>
        </p:txBody>
      </p:sp>
    </p:spTree>
    <p:extLst>
      <p:ext uri="{BB962C8B-B14F-4D97-AF65-F5344CB8AC3E}">
        <p14:creationId xmlns:p14="http://schemas.microsoft.com/office/powerpoint/2010/main" val="3259387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4"/>
          <p:cNvSpPr/>
          <p:nvPr/>
        </p:nvSpPr>
        <p:spPr>
          <a:xfrm>
            <a:off x="3866731" y="4072186"/>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07" name="Google Shape;207;p14"/>
          <p:cNvSpPr/>
          <p:nvPr/>
        </p:nvSpPr>
        <p:spPr>
          <a:xfrm>
            <a:off x="3860637" y="2412342"/>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08" name="Google Shape;208;p14"/>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sz="3000" b="1"/>
              <a:t>LEMBRETE: PLANO DE TRABALHO DE TRÊS ANOS DA LCIPP (2022 - 2025)</a:t>
            </a:r>
            <a:endParaRPr sz="3000"/>
          </a:p>
        </p:txBody>
      </p:sp>
      <p:sp>
        <p:nvSpPr>
          <p:cNvPr id="209" name="Google Shape;209;p14"/>
          <p:cNvSpPr/>
          <p:nvPr/>
        </p:nvSpPr>
        <p:spPr>
          <a:xfrm>
            <a:off x="964333" y="2092654"/>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0" name="Google Shape;210;p14"/>
          <p:cNvSpPr/>
          <p:nvPr/>
        </p:nvSpPr>
        <p:spPr>
          <a:xfrm>
            <a:off x="964333" y="3622851"/>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1" name="Google Shape;211;p14"/>
          <p:cNvSpPr/>
          <p:nvPr/>
        </p:nvSpPr>
        <p:spPr>
          <a:xfrm>
            <a:off x="964333" y="5191286"/>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2" name="Google Shape;212;p14"/>
          <p:cNvSpPr/>
          <p:nvPr/>
        </p:nvSpPr>
        <p:spPr>
          <a:xfrm>
            <a:off x="6595901" y="2412342"/>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3" name="Google Shape;213;p14"/>
          <p:cNvSpPr/>
          <p:nvPr/>
        </p:nvSpPr>
        <p:spPr>
          <a:xfrm>
            <a:off x="6602660" y="4065632"/>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4" name="Google Shape;214;p14"/>
          <p:cNvSpPr txBox="1"/>
          <p:nvPr/>
        </p:nvSpPr>
        <p:spPr>
          <a:xfrm>
            <a:off x="1455585" y="1582190"/>
            <a:ext cx="21065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3B36F"/>
                </a:solidFill>
                <a:latin typeface="Proxima Nova"/>
                <a:ea typeface="Proxima Nova"/>
                <a:cs typeface="Proxima Nova"/>
                <a:sym typeface="Proxima Nova"/>
              </a:rPr>
              <a:t>CONHECIMENTO</a:t>
            </a:r>
            <a:r>
              <a:rPr lang="en-US" sz="1800" b="0" i="0" u="none" strike="noStrike" cap="none">
                <a:solidFill>
                  <a:schemeClr val="dk1"/>
                </a:solidFill>
                <a:latin typeface="Proxima Nova"/>
                <a:ea typeface="Proxima Nova"/>
                <a:cs typeface="Proxima Nova"/>
                <a:sym typeface="Proxima Nova"/>
              </a:rPr>
              <a:t>S </a:t>
            </a:r>
            <a:endParaRPr sz="1400" b="0" i="0" u="none" strike="noStrike" cap="none">
              <a:solidFill>
                <a:srgbClr val="000000"/>
              </a:solidFill>
              <a:latin typeface="Arial"/>
              <a:ea typeface="Arial"/>
              <a:cs typeface="Arial"/>
              <a:sym typeface="Arial"/>
            </a:endParaRPr>
          </a:p>
        </p:txBody>
      </p:sp>
      <p:sp>
        <p:nvSpPr>
          <p:cNvPr id="215" name="Google Shape;215;p14"/>
          <p:cNvSpPr txBox="1"/>
          <p:nvPr/>
        </p:nvSpPr>
        <p:spPr>
          <a:xfrm>
            <a:off x="4060553" y="1592445"/>
            <a:ext cx="210659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3B36F"/>
                </a:solidFill>
                <a:latin typeface="Proxima Nova"/>
                <a:ea typeface="Proxima Nova"/>
                <a:cs typeface="Proxima Nova"/>
                <a:sym typeface="Proxima Nova"/>
              </a:rPr>
              <a:t>CAPACIDADE DE </a:t>
            </a:r>
            <a:r>
              <a:rPr lang="en-US" sz="1800" b="0" i="0" u="none" strike="noStrike" cap="none">
                <a:solidFill>
                  <a:schemeClr val="dk1"/>
                </a:solidFill>
                <a:latin typeface="Proxima Nova"/>
                <a:ea typeface="Proxima Nova"/>
                <a:cs typeface="Proxima Nova"/>
                <a:sym typeface="Proxima Nova"/>
              </a:rPr>
              <a:t>ENGAJAMENTO  </a:t>
            </a:r>
            <a:endParaRPr sz="1400" b="0" i="0" u="none" strike="noStrike" cap="none">
              <a:solidFill>
                <a:srgbClr val="000000"/>
              </a:solidFill>
              <a:latin typeface="Arial"/>
              <a:ea typeface="Arial"/>
              <a:cs typeface="Arial"/>
              <a:sym typeface="Arial"/>
            </a:endParaRPr>
          </a:p>
        </p:txBody>
      </p:sp>
      <p:sp>
        <p:nvSpPr>
          <p:cNvPr id="216" name="Google Shape;216;p14"/>
          <p:cNvSpPr txBox="1"/>
          <p:nvPr/>
        </p:nvSpPr>
        <p:spPr>
          <a:xfrm>
            <a:off x="6602660" y="1585336"/>
            <a:ext cx="247490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3B36F"/>
                </a:solidFill>
                <a:latin typeface="Proxima Nova"/>
                <a:ea typeface="Proxima Nova"/>
                <a:cs typeface="Proxima Nova"/>
                <a:sym typeface="Proxima Nova"/>
              </a:rPr>
              <a:t>POLÍTICAS E </a:t>
            </a:r>
            <a:r>
              <a:rPr lang="en-US" sz="1800" b="0" i="0" u="none" strike="noStrike" cap="none">
                <a:solidFill>
                  <a:schemeClr val="dk1"/>
                </a:solidFill>
                <a:latin typeface="Proxima Nova"/>
                <a:ea typeface="Proxima Nova"/>
                <a:cs typeface="Proxima Nova"/>
                <a:sym typeface="Proxima Nova"/>
              </a:rPr>
              <a:t>AÇÕES</a:t>
            </a:r>
            <a:r>
              <a:rPr lang="en-US" sz="1800" b="1" i="0" u="none" strike="noStrike" cap="none">
                <a:solidFill>
                  <a:srgbClr val="33B36F"/>
                </a:solidFill>
                <a:latin typeface="Proxima Nova"/>
                <a:ea typeface="Proxima Nova"/>
                <a:cs typeface="Proxima Nova"/>
                <a:sym typeface="Proxima Nova"/>
              </a:rPr>
              <a:t> CLIMÁTICAS  </a:t>
            </a:r>
            <a:endParaRPr sz="1400" b="0" i="0" u="none" strike="noStrike" cap="none">
              <a:solidFill>
                <a:srgbClr val="000000"/>
              </a:solidFill>
              <a:latin typeface="Arial"/>
              <a:ea typeface="Arial"/>
              <a:cs typeface="Arial"/>
              <a:sym typeface="Arial"/>
            </a:endParaRPr>
          </a:p>
        </p:txBody>
      </p:sp>
      <p:sp>
        <p:nvSpPr>
          <p:cNvPr id="217" name="Google Shape;217;p14"/>
          <p:cNvSpPr txBox="1"/>
          <p:nvPr/>
        </p:nvSpPr>
        <p:spPr>
          <a:xfrm>
            <a:off x="9374433" y="1592445"/>
            <a:ext cx="210659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3B36F"/>
                </a:solidFill>
                <a:latin typeface="Proxima Nova"/>
                <a:ea typeface="Proxima Nova"/>
                <a:cs typeface="Proxima Nova"/>
                <a:sym typeface="Proxima Nova"/>
              </a:rPr>
              <a:t>CROSS-CUTTING</a:t>
            </a:r>
            <a:endParaRPr sz="1400" b="0" i="0" u="none" strike="noStrike" cap="none">
              <a:solidFill>
                <a:srgbClr val="000000"/>
              </a:solidFill>
              <a:latin typeface="Arial"/>
              <a:ea typeface="Arial"/>
              <a:cs typeface="Arial"/>
              <a:sym typeface="Arial"/>
            </a:endParaRPr>
          </a:p>
        </p:txBody>
      </p:sp>
      <p:sp>
        <p:nvSpPr>
          <p:cNvPr id="218" name="Google Shape;218;p14"/>
          <p:cNvSpPr/>
          <p:nvPr/>
        </p:nvSpPr>
        <p:spPr>
          <a:xfrm>
            <a:off x="9331830" y="2412342"/>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19" name="Google Shape;219;p14"/>
          <p:cNvSpPr/>
          <p:nvPr/>
        </p:nvSpPr>
        <p:spPr>
          <a:xfrm>
            <a:off x="9347240" y="4072186"/>
            <a:ext cx="2444570" cy="1365422"/>
          </a:xfrm>
          <a:prstGeom prst="roundRect">
            <a:avLst>
              <a:gd name="adj" fmla="val 16667"/>
            </a:avLst>
          </a:prstGeom>
          <a:solidFill>
            <a:srgbClr val="DEF5E9"/>
          </a:solidFill>
          <a:ln w="127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20" name="Google Shape;220;p14"/>
          <p:cNvSpPr txBox="1"/>
          <p:nvPr/>
        </p:nvSpPr>
        <p:spPr>
          <a:xfrm>
            <a:off x="1003646" y="2339788"/>
            <a:ext cx="24445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1: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Reuniões anuais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na COP </a:t>
            </a:r>
            <a:endParaRPr sz="1400" b="0" i="0" u="none" strike="noStrike" cap="none">
              <a:solidFill>
                <a:srgbClr val="000000"/>
              </a:solidFill>
              <a:latin typeface="Arial"/>
              <a:ea typeface="Arial"/>
              <a:cs typeface="Arial"/>
              <a:sym typeface="Arial"/>
            </a:endParaRPr>
          </a:p>
        </p:txBody>
      </p:sp>
      <p:sp>
        <p:nvSpPr>
          <p:cNvPr id="221" name="Google Shape;221;p14"/>
          <p:cNvSpPr txBox="1"/>
          <p:nvPr/>
        </p:nvSpPr>
        <p:spPr>
          <a:xfrm>
            <a:off x="950149" y="3947699"/>
            <a:ext cx="24445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Reuniões regionais</a:t>
            </a:r>
            <a:endParaRPr sz="1400" b="0" i="0" u="none" strike="noStrike" cap="none">
              <a:solidFill>
                <a:srgbClr val="000000"/>
              </a:solidFill>
              <a:latin typeface="Arial"/>
              <a:ea typeface="Arial"/>
              <a:cs typeface="Arial"/>
              <a:sym typeface="Arial"/>
            </a:endParaRPr>
          </a:p>
        </p:txBody>
      </p:sp>
      <p:sp>
        <p:nvSpPr>
          <p:cNvPr id="222" name="Google Shape;222;p14"/>
          <p:cNvSpPr txBox="1"/>
          <p:nvPr/>
        </p:nvSpPr>
        <p:spPr>
          <a:xfrm>
            <a:off x="929205" y="5486525"/>
            <a:ext cx="24445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3: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Currículo e Educação</a:t>
            </a:r>
            <a:endParaRPr sz="1400" b="0" i="0" u="none" strike="noStrike" cap="none">
              <a:solidFill>
                <a:srgbClr val="000000"/>
              </a:solidFill>
              <a:latin typeface="Arial"/>
              <a:ea typeface="Arial"/>
              <a:cs typeface="Arial"/>
              <a:sym typeface="Arial"/>
            </a:endParaRPr>
          </a:p>
        </p:txBody>
      </p:sp>
      <p:sp>
        <p:nvSpPr>
          <p:cNvPr id="223" name="Google Shape;223;p14"/>
          <p:cNvSpPr txBox="1"/>
          <p:nvPr/>
        </p:nvSpPr>
        <p:spPr>
          <a:xfrm>
            <a:off x="3899950" y="2362200"/>
            <a:ext cx="2444570"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4: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Oficinas de treinamento para os povos indígenas e comunidades locais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roxima Nova"/>
              <a:ea typeface="Proxima Nova"/>
              <a:cs typeface="Proxima Nova"/>
              <a:sym typeface="Proxima Nova"/>
            </a:endParaRPr>
          </a:p>
        </p:txBody>
      </p:sp>
      <p:sp>
        <p:nvSpPr>
          <p:cNvPr id="224" name="Google Shape;224;p14"/>
          <p:cNvSpPr txBox="1"/>
          <p:nvPr/>
        </p:nvSpPr>
        <p:spPr>
          <a:xfrm>
            <a:off x="3741702" y="4204283"/>
            <a:ext cx="255966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5: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Oficinas de treinamento para as partes e partes interessadas</a:t>
            </a:r>
            <a:endParaRPr sz="1400" b="0" i="0" u="none" strike="noStrike" cap="none">
              <a:solidFill>
                <a:srgbClr val="000000"/>
              </a:solidFill>
              <a:latin typeface="Arial"/>
              <a:ea typeface="Arial"/>
              <a:cs typeface="Arial"/>
              <a:sym typeface="Arial"/>
            </a:endParaRPr>
          </a:p>
        </p:txBody>
      </p:sp>
      <p:sp>
        <p:nvSpPr>
          <p:cNvPr id="225" name="Google Shape;225;p14"/>
          <p:cNvSpPr txBox="1"/>
          <p:nvPr/>
        </p:nvSpPr>
        <p:spPr>
          <a:xfrm>
            <a:off x="6554014" y="2602317"/>
            <a:ext cx="24445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6: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Colaboração com outros CBs </a:t>
            </a:r>
            <a:endParaRPr sz="1400" b="0" i="0" u="none" strike="noStrike" cap="none">
              <a:solidFill>
                <a:srgbClr val="000000"/>
              </a:solidFill>
              <a:latin typeface="Arial"/>
              <a:ea typeface="Arial"/>
              <a:cs typeface="Arial"/>
              <a:sym typeface="Arial"/>
            </a:endParaRPr>
          </a:p>
        </p:txBody>
      </p:sp>
      <p:sp>
        <p:nvSpPr>
          <p:cNvPr id="226" name="Google Shape;226;p14"/>
          <p:cNvSpPr txBox="1"/>
          <p:nvPr/>
        </p:nvSpPr>
        <p:spPr>
          <a:xfrm>
            <a:off x="6595901" y="4266137"/>
            <a:ext cx="24445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7: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Oficina de múltiplas partes interessadas na COP </a:t>
            </a:r>
            <a:endParaRPr sz="1400" b="0" i="0" u="none" strike="noStrike" cap="none">
              <a:solidFill>
                <a:srgbClr val="000000"/>
              </a:solidFill>
              <a:latin typeface="Arial"/>
              <a:ea typeface="Arial"/>
              <a:cs typeface="Arial"/>
              <a:sym typeface="Arial"/>
            </a:endParaRPr>
          </a:p>
        </p:txBody>
      </p:sp>
      <p:sp>
        <p:nvSpPr>
          <p:cNvPr id="227" name="Google Shape;227;p14"/>
          <p:cNvSpPr txBox="1"/>
          <p:nvPr/>
        </p:nvSpPr>
        <p:spPr>
          <a:xfrm>
            <a:off x="9374433" y="2775365"/>
            <a:ext cx="24445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8: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Mesa Redonda da Juventude </a:t>
            </a:r>
            <a:endParaRPr sz="1400" b="0" i="0" u="none" strike="noStrike" cap="none">
              <a:solidFill>
                <a:srgbClr val="000000"/>
              </a:solidFill>
              <a:latin typeface="Arial"/>
              <a:ea typeface="Arial"/>
              <a:cs typeface="Arial"/>
              <a:sym typeface="Arial"/>
            </a:endParaRPr>
          </a:p>
        </p:txBody>
      </p:sp>
      <p:sp>
        <p:nvSpPr>
          <p:cNvPr id="228" name="Google Shape;228;p14"/>
          <p:cNvSpPr txBox="1"/>
          <p:nvPr/>
        </p:nvSpPr>
        <p:spPr>
          <a:xfrm>
            <a:off x="9331830" y="4334668"/>
            <a:ext cx="24445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roxima Nova"/>
                <a:ea typeface="Proxima Nova"/>
                <a:cs typeface="Proxima Nova"/>
                <a:sym typeface="Proxima Nova"/>
              </a:rPr>
              <a:t>Atividade 9: Comunicação</a:t>
            </a:r>
            <a:endParaRPr sz="1400" b="0" i="0" u="none" strike="noStrike" cap="none">
              <a:solidFill>
                <a:srgbClr val="000000"/>
              </a:solidFill>
              <a:latin typeface="Arial"/>
              <a:ea typeface="Arial"/>
              <a:cs typeface="Arial"/>
              <a:sym typeface="Arial"/>
            </a:endParaRPr>
          </a:p>
        </p:txBody>
      </p:sp>
      <p:sp>
        <p:nvSpPr>
          <p:cNvPr id="229" name="Google Shape;229;p14"/>
          <p:cNvSpPr/>
          <p:nvPr/>
        </p:nvSpPr>
        <p:spPr>
          <a:xfrm>
            <a:off x="3201612" y="3148605"/>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 name="Google Shape;230;p14"/>
          <p:cNvSpPr/>
          <p:nvPr/>
        </p:nvSpPr>
        <p:spPr>
          <a:xfrm>
            <a:off x="3225070" y="4668704"/>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p14"/>
          <p:cNvSpPr/>
          <p:nvPr/>
        </p:nvSpPr>
        <p:spPr>
          <a:xfrm>
            <a:off x="11575957" y="3459437"/>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p14"/>
          <p:cNvSpPr/>
          <p:nvPr/>
        </p:nvSpPr>
        <p:spPr>
          <a:xfrm>
            <a:off x="6122795" y="3505729"/>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14"/>
          <p:cNvSpPr/>
          <p:nvPr/>
        </p:nvSpPr>
        <p:spPr>
          <a:xfrm>
            <a:off x="8853546" y="5244582"/>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 name="Google Shape;234;p14"/>
          <p:cNvSpPr/>
          <p:nvPr/>
        </p:nvSpPr>
        <p:spPr>
          <a:xfrm>
            <a:off x="6161442" y="6037370"/>
            <a:ext cx="400885" cy="386052"/>
          </a:xfrm>
          <a:prstGeom prst="star5">
            <a:avLst>
              <a:gd name="adj" fmla="val 19098"/>
              <a:gd name="hf" fmla="val 105146"/>
              <a:gd name="vf" fmla="val 110557"/>
            </a:avLst>
          </a:prstGeom>
          <a:solidFill>
            <a:srgbClr val="FFE718"/>
          </a:solidFill>
          <a:ln w="25400" cap="flat" cmpd="sng">
            <a:solidFill>
              <a:srgbClr val="2628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 name="Google Shape;235;p14"/>
          <p:cNvSpPr txBox="1"/>
          <p:nvPr/>
        </p:nvSpPr>
        <p:spPr>
          <a:xfrm>
            <a:off x="6554014" y="5945091"/>
            <a:ext cx="574134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800"/>
              <a:buFont typeface="Proxima Nova"/>
              <a:buNone/>
            </a:pPr>
            <a:r>
              <a:rPr lang="en-US" sz="2400" b="1" i="0" u="none" strike="noStrike" cap="none">
                <a:solidFill>
                  <a:schemeClr val="dk1"/>
                </a:solidFill>
                <a:latin typeface="Proxima Nova"/>
                <a:ea typeface="Proxima Nova"/>
                <a:cs typeface="Proxima Nova"/>
                <a:sym typeface="Proxima Nova"/>
              </a:rPr>
              <a:t>= OCORRENDO NA POLÍCIA 27 NO EGITO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04394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2b8a2e4b00_0_277"/>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DATAS-CHAVE - COMUNIDADES LOCAIS E POVOS INDÍGENAS </a:t>
            </a:r>
            <a:endParaRPr b="1"/>
          </a:p>
          <a:p>
            <a:pPr marL="0" lvl="0" indent="0" algn="l" rtl="0">
              <a:lnSpc>
                <a:spcPct val="100000"/>
              </a:lnSpc>
              <a:spcBef>
                <a:spcPts val="0"/>
              </a:spcBef>
              <a:spcAft>
                <a:spcPts val="0"/>
              </a:spcAft>
              <a:buSzPts val="2800"/>
              <a:buNone/>
            </a:pPr>
            <a:r>
              <a:rPr lang="en-US" b="1"/>
              <a:t>PLATAFORMA</a:t>
            </a:r>
            <a:endParaRPr b="1"/>
          </a:p>
        </p:txBody>
      </p:sp>
      <p:sp>
        <p:nvSpPr>
          <p:cNvPr id="241" name="Google Shape;241;g12b8a2e4b00_0_277"/>
          <p:cNvSpPr txBox="1">
            <a:spLocks noGrp="1"/>
          </p:cNvSpPr>
          <p:nvPr>
            <p:ph type="body" idx="1"/>
          </p:nvPr>
        </p:nvSpPr>
        <p:spPr>
          <a:xfrm>
            <a:off x="415600" y="1517744"/>
            <a:ext cx="11360700" cy="4555200"/>
          </a:xfrm>
          <a:prstGeom prst="rect">
            <a:avLst/>
          </a:prstGeom>
          <a:noFill/>
          <a:ln>
            <a:noFill/>
          </a:ln>
        </p:spPr>
        <p:txBody>
          <a:bodyPr spcFirstLastPara="1" wrap="square" lIns="91425" tIns="91425" rIns="91425" bIns="91425" anchor="t" anchorCtr="0">
            <a:noAutofit/>
          </a:bodyPr>
          <a:lstStyle/>
          <a:p>
            <a:pPr marL="457200" lvl="0" indent="-393700" algn="l" rtl="0">
              <a:lnSpc>
                <a:spcPct val="90000"/>
              </a:lnSpc>
              <a:spcBef>
                <a:spcPts val="1000"/>
              </a:spcBef>
              <a:spcAft>
                <a:spcPts val="0"/>
              </a:spcAft>
              <a:buClr>
                <a:srgbClr val="000000"/>
              </a:buClr>
              <a:buSzPts val="2600"/>
              <a:buChar char="●"/>
            </a:pPr>
            <a:r>
              <a:rPr lang="en-US" sz="2600">
                <a:solidFill>
                  <a:srgbClr val="000000"/>
                </a:solidFill>
              </a:rPr>
              <a:t>1 - 4 de novembro: 8ª reunião do FWG do LCIPP</a:t>
            </a:r>
            <a:endParaRPr sz="2600">
              <a:solidFill>
                <a:srgbClr val="000000"/>
              </a:solidFill>
            </a:endParaRPr>
          </a:p>
          <a:p>
            <a:pPr marL="457200" lvl="0" indent="0" algn="l" rtl="0">
              <a:lnSpc>
                <a:spcPct val="90000"/>
              </a:lnSpc>
              <a:spcBef>
                <a:spcPts val="1000"/>
              </a:spcBef>
              <a:spcAft>
                <a:spcPts val="0"/>
              </a:spcAft>
              <a:buNone/>
            </a:pPr>
            <a:endParaRPr sz="2200">
              <a:solidFill>
                <a:srgbClr val="000000"/>
              </a:solidFill>
            </a:endParaRPr>
          </a:p>
          <a:p>
            <a:pPr marL="914400" lvl="1" indent="-368300" algn="l" rtl="0">
              <a:lnSpc>
                <a:spcPct val="90000"/>
              </a:lnSpc>
              <a:spcBef>
                <a:spcPts val="1000"/>
              </a:spcBef>
              <a:spcAft>
                <a:spcPts val="0"/>
              </a:spcAft>
              <a:buClr>
                <a:srgbClr val="000000"/>
              </a:buClr>
              <a:buSzPts val="2200"/>
              <a:buChar char="○"/>
            </a:pPr>
            <a:r>
              <a:rPr lang="en-US" sz="2200">
                <a:solidFill>
                  <a:srgbClr val="000000"/>
                </a:solidFill>
              </a:rPr>
              <a:t>7 de novembro (Parte 1: 10:00 - 18:00): Reunião anual com a participação dos povos indígenas e detentores de conhecimentos tradicionais (Atividade 1)</a:t>
            </a:r>
            <a:endParaRPr sz="2200">
              <a:solidFill>
                <a:srgbClr val="000000"/>
              </a:solidFill>
            </a:endParaRPr>
          </a:p>
          <a:p>
            <a:pPr marL="914400" lvl="1" indent="-368300" algn="l" rtl="0">
              <a:lnSpc>
                <a:spcPct val="90000"/>
              </a:lnSpc>
              <a:spcBef>
                <a:spcPts val="0"/>
              </a:spcBef>
              <a:spcAft>
                <a:spcPts val="0"/>
              </a:spcAft>
              <a:buClr>
                <a:srgbClr val="000000"/>
              </a:buClr>
              <a:buSzPts val="2200"/>
              <a:buChar char="○"/>
            </a:pPr>
            <a:r>
              <a:rPr lang="en-US" sz="2200">
                <a:solidFill>
                  <a:srgbClr val="000000"/>
                </a:solidFill>
              </a:rPr>
              <a:t>8 de novembro (Parte 1: 13:00 - 18:00): Mesa redonda anual com jovens indígenas e jovens de comunidades locais (Atividade 7)</a:t>
            </a:r>
            <a:endParaRPr sz="2200">
              <a:solidFill>
                <a:srgbClr val="000000"/>
              </a:solidFill>
            </a:endParaRPr>
          </a:p>
          <a:p>
            <a:pPr marL="914400" lvl="1" indent="-368300" algn="l" rtl="0">
              <a:lnSpc>
                <a:spcPct val="90000"/>
              </a:lnSpc>
              <a:spcBef>
                <a:spcPts val="0"/>
              </a:spcBef>
              <a:spcAft>
                <a:spcPts val="0"/>
              </a:spcAft>
              <a:buClr>
                <a:srgbClr val="000000"/>
              </a:buClr>
              <a:buSzPts val="2200"/>
              <a:buChar char="○"/>
            </a:pPr>
            <a:r>
              <a:rPr lang="en-US" sz="2200">
                <a:solidFill>
                  <a:srgbClr val="000000"/>
                </a:solidFill>
              </a:rPr>
              <a:t>9 de novembro (14:00-17:00): Diálogo com múltiplos atores, fortalecendo a participação dos povos indígenas e comunidades locais na pesquisa e nos processos científicos relacionados à mudança climática</a:t>
            </a:r>
            <a:endParaRPr sz="2200">
              <a:solidFill>
                <a:srgbClr val="000000"/>
              </a:solidFill>
            </a:endParaRPr>
          </a:p>
          <a:p>
            <a:pPr marL="914400" lvl="1" indent="-368300" algn="l" rtl="0">
              <a:lnSpc>
                <a:spcPct val="90000"/>
              </a:lnSpc>
              <a:spcBef>
                <a:spcPts val="0"/>
              </a:spcBef>
              <a:spcAft>
                <a:spcPts val="0"/>
              </a:spcAft>
              <a:buClr>
                <a:srgbClr val="000000"/>
              </a:buClr>
              <a:buSzPts val="2200"/>
              <a:buChar char="○"/>
            </a:pPr>
            <a:r>
              <a:rPr lang="en-US" sz="2200">
                <a:solidFill>
                  <a:srgbClr val="000000"/>
                </a:solidFill>
              </a:rPr>
              <a:t>10 de novembro (Parte 2: 14:00 - 16:00): Reunião anual com a participação dos povos indígenas e detentores de conhecimentos tradicionais (Atividade 1)</a:t>
            </a:r>
            <a:endParaRPr sz="2200">
              <a:solidFill>
                <a:srgbClr val="000000"/>
              </a:solidFill>
            </a:endParaRPr>
          </a:p>
          <a:p>
            <a:pPr marL="914400" lvl="1" indent="-368300" algn="l" rtl="0">
              <a:lnSpc>
                <a:spcPct val="90000"/>
              </a:lnSpc>
              <a:spcBef>
                <a:spcPts val="0"/>
              </a:spcBef>
              <a:spcAft>
                <a:spcPts val="0"/>
              </a:spcAft>
              <a:buClr>
                <a:srgbClr val="000000"/>
              </a:buClr>
              <a:buSzPts val="2200"/>
              <a:buChar char="○"/>
            </a:pPr>
            <a:r>
              <a:rPr lang="en-US" sz="2200">
                <a:solidFill>
                  <a:srgbClr val="000000"/>
                </a:solidFill>
              </a:rPr>
              <a:t>11 de novembro (Parte 2: 14:00 - 16:00): Mesa redonda anual com jovens indígenas e jovens de comunidades locais (Atividade 7)</a:t>
            </a:r>
            <a:endParaRPr sz="2200">
              <a:solidFill>
                <a:srgbClr val="000000"/>
              </a:solidFill>
            </a:endParaRPr>
          </a:p>
          <a:p>
            <a:pPr marL="0" lvl="0" indent="0" algn="l" rtl="0">
              <a:lnSpc>
                <a:spcPct val="90000"/>
              </a:lnSpc>
              <a:spcBef>
                <a:spcPts val="1000"/>
              </a:spcBef>
              <a:spcAft>
                <a:spcPts val="0"/>
              </a:spcAft>
              <a:buNone/>
            </a:pPr>
            <a:endParaRPr sz="2600">
              <a:solidFill>
                <a:srgbClr val="000000"/>
              </a:solidFill>
              <a:latin typeface="Arial"/>
              <a:ea typeface="Arial"/>
              <a:cs typeface="Arial"/>
              <a:sym typeface="Arial"/>
            </a:endParaRPr>
          </a:p>
        </p:txBody>
      </p:sp>
    </p:spTree>
    <p:extLst>
      <p:ext uri="{BB962C8B-B14F-4D97-AF65-F5344CB8AC3E}">
        <p14:creationId xmlns:p14="http://schemas.microsoft.com/office/powerpoint/2010/main" val="4796895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2b8a2e4b00_0_288"/>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TEMAS-CHAVE DISCUTIDOS NA POLÍCIA 27</a:t>
            </a:r>
            <a:endParaRPr b="1"/>
          </a:p>
        </p:txBody>
      </p:sp>
      <p:sp>
        <p:nvSpPr>
          <p:cNvPr id="247" name="Google Shape;247;g12b8a2e4b00_0_288"/>
          <p:cNvSpPr txBox="1">
            <a:spLocks noGrp="1"/>
          </p:cNvSpPr>
          <p:nvPr>
            <p:ph type="body" idx="1"/>
          </p:nvPr>
        </p:nvSpPr>
        <p:spPr>
          <a:xfrm>
            <a:off x="415650" y="1353344"/>
            <a:ext cx="11360700" cy="45552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chemeClr val="dk1"/>
              </a:buClr>
              <a:buSzPts val="2400"/>
              <a:buChar char="•"/>
            </a:pPr>
            <a:r>
              <a:rPr lang="en-US" sz="2400">
                <a:solidFill>
                  <a:schemeClr val="dk2"/>
                </a:solidFill>
              </a:rPr>
              <a:t>Mitigação </a:t>
            </a:r>
            <a:r>
              <a:rPr lang="en-US" sz="2400">
                <a:solidFill>
                  <a:schemeClr val="dk1"/>
                </a:solidFill>
              </a:rPr>
              <a:t>= </a:t>
            </a:r>
            <a:endParaRPr sz="24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Medidas para limitar a mudança climática e seus efeitos</a:t>
            </a:r>
            <a:endParaRPr sz="19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ou seja, reduzir as emissões / aumentar as pias</a:t>
            </a:r>
            <a:endParaRPr sz="1900">
              <a:solidFill>
                <a:schemeClr val="dk1"/>
              </a:solidFill>
            </a:endParaRPr>
          </a:p>
          <a:p>
            <a:pPr marL="914400" lvl="0" indent="0" algn="l" rtl="0">
              <a:lnSpc>
                <a:spcPct val="100000"/>
              </a:lnSpc>
              <a:spcBef>
                <a:spcPts val="0"/>
              </a:spcBef>
              <a:spcAft>
                <a:spcPts val="0"/>
              </a:spcAft>
              <a:buNone/>
            </a:pPr>
            <a:r>
              <a:rPr lang="en-US" sz="1900">
                <a:solidFill>
                  <a:schemeClr val="dk1"/>
                </a:solidFill>
              </a:rPr>
              <a:t>→ </a:t>
            </a:r>
            <a:r>
              <a:rPr lang="en-US" sz="1900" b="1">
                <a:solidFill>
                  <a:schemeClr val="dk1"/>
                </a:solidFill>
              </a:rPr>
              <a:t>Prevenção</a:t>
            </a:r>
            <a:endParaRPr sz="1900" b="1">
              <a:solidFill>
                <a:schemeClr val="dk1"/>
              </a:solidFill>
            </a:endParaRPr>
          </a:p>
          <a:p>
            <a:pPr marL="914400" lvl="0" indent="0" algn="l" rtl="0">
              <a:lnSpc>
                <a:spcPct val="100000"/>
              </a:lnSpc>
              <a:spcBef>
                <a:spcPts val="0"/>
              </a:spcBef>
              <a:spcAft>
                <a:spcPts val="0"/>
              </a:spcAft>
              <a:buNone/>
            </a:pPr>
            <a:endParaRPr sz="15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Adaptação </a:t>
            </a:r>
            <a:r>
              <a:rPr lang="en-US" sz="2400">
                <a:solidFill>
                  <a:schemeClr val="dk1"/>
                </a:solidFill>
              </a:rPr>
              <a:t>= </a:t>
            </a:r>
            <a:endParaRPr sz="2400">
              <a:solidFill>
                <a:schemeClr val="dk1"/>
              </a:solidFill>
            </a:endParaRPr>
          </a:p>
          <a:p>
            <a:pPr marL="914400" lvl="1" indent="-349250" algn="l" rtl="0">
              <a:lnSpc>
                <a:spcPct val="100000"/>
              </a:lnSpc>
              <a:spcBef>
                <a:spcPts val="0"/>
              </a:spcBef>
              <a:spcAft>
                <a:spcPts val="0"/>
              </a:spcAft>
              <a:buClr>
                <a:schemeClr val="dk1"/>
              </a:buClr>
              <a:buSzPts val="1900"/>
              <a:buFont typeface="Inconsolata Medium"/>
              <a:buChar char="•"/>
            </a:pPr>
            <a:r>
              <a:rPr lang="en-US" sz="1900">
                <a:solidFill>
                  <a:schemeClr val="dk1"/>
                </a:solidFill>
              </a:rPr>
              <a:t>Medidas para limitar nossa vulnerabilidade às mudanças climáticas</a:t>
            </a:r>
            <a:endParaRPr sz="19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ou seja, aceitar que a mudança climática já está acontecendo e adaptar-se a ela</a:t>
            </a:r>
            <a:endParaRPr sz="1900">
              <a:solidFill>
                <a:schemeClr val="dk1"/>
              </a:solidFill>
            </a:endParaRPr>
          </a:p>
          <a:p>
            <a:pPr marL="914400" lvl="0" indent="0" algn="l" rtl="0">
              <a:lnSpc>
                <a:spcPct val="100000"/>
              </a:lnSpc>
              <a:spcBef>
                <a:spcPts val="0"/>
              </a:spcBef>
              <a:spcAft>
                <a:spcPts val="0"/>
              </a:spcAft>
              <a:buNone/>
            </a:pPr>
            <a:r>
              <a:rPr lang="en-US" sz="1900">
                <a:solidFill>
                  <a:schemeClr val="dk1"/>
                </a:solidFill>
              </a:rPr>
              <a:t>→ </a:t>
            </a:r>
            <a:r>
              <a:rPr lang="en-US" sz="1900" b="1">
                <a:solidFill>
                  <a:schemeClr val="dk1"/>
                </a:solidFill>
              </a:rPr>
              <a:t>Resposta</a:t>
            </a:r>
            <a:endParaRPr sz="1900" b="1">
              <a:solidFill>
                <a:schemeClr val="dk1"/>
              </a:solidFill>
            </a:endParaRPr>
          </a:p>
          <a:p>
            <a:pPr marL="914400" lvl="0" indent="0" algn="l" rtl="0">
              <a:lnSpc>
                <a:spcPct val="100000"/>
              </a:lnSpc>
              <a:spcBef>
                <a:spcPts val="0"/>
              </a:spcBef>
              <a:spcAft>
                <a:spcPts val="0"/>
              </a:spcAft>
              <a:buNone/>
            </a:pPr>
            <a:endParaRPr sz="1500">
              <a:solidFill>
                <a:schemeClr val="dk1"/>
              </a:solidFill>
            </a:endParaRPr>
          </a:p>
          <a:p>
            <a:pPr marL="457200" lvl="0" indent="-381000" algn="l" rtl="0">
              <a:lnSpc>
                <a:spcPct val="100000"/>
              </a:lnSpc>
              <a:spcBef>
                <a:spcPts val="0"/>
              </a:spcBef>
              <a:spcAft>
                <a:spcPts val="0"/>
              </a:spcAft>
              <a:buSzPts val="2400"/>
              <a:buChar char="•"/>
            </a:pPr>
            <a:r>
              <a:rPr lang="en-US" sz="2400">
                <a:solidFill>
                  <a:schemeClr val="dk2"/>
                </a:solidFill>
              </a:rPr>
              <a:t>Perda e dano </a:t>
            </a:r>
            <a:r>
              <a:rPr lang="en-US" sz="2400">
                <a:solidFill>
                  <a:schemeClr val="dk1"/>
                </a:solidFill>
              </a:rPr>
              <a:t>=</a:t>
            </a:r>
            <a:endParaRPr sz="2400">
              <a:solidFill>
                <a:schemeClr val="dk1"/>
              </a:solidFill>
            </a:endParaRPr>
          </a:p>
          <a:p>
            <a:pPr marL="914400" lvl="1" indent="-387350" algn="l" rtl="0">
              <a:spcBef>
                <a:spcPts val="0"/>
              </a:spcBef>
              <a:spcAft>
                <a:spcPts val="0"/>
              </a:spcAft>
              <a:buClr>
                <a:schemeClr val="dk1"/>
              </a:buClr>
              <a:buSzPts val="2500"/>
              <a:buChar char="•"/>
            </a:pPr>
            <a:r>
              <a:rPr lang="en-US" sz="1967">
                <a:solidFill>
                  <a:schemeClr val="dk1"/>
                </a:solidFill>
              </a:rPr>
              <a:t>Enfrentar os impactos climáticos que não são evitados através da mitigação ou adaptação</a:t>
            </a:r>
            <a:endParaRPr sz="1967">
              <a:solidFill>
                <a:schemeClr val="dk1"/>
              </a:solidFill>
            </a:endParaRPr>
          </a:p>
          <a:p>
            <a:pPr marL="914400" lvl="0" indent="0" algn="l" rtl="0">
              <a:spcBef>
                <a:spcPts val="0"/>
              </a:spcBef>
              <a:spcAft>
                <a:spcPts val="0"/>
              </a:spcAft>
              <a:buNone/>
            </a:pPr>
            <a:r>
              <a:rPr lang="en-US" sz="1900">
                <a:solidFill>
                  <a:schemeClr val="dk1"/>
                </a:solidFill>
              </a:rPr>
              <a:t>→ </a:t>
            </a:r>
            <a:r>
              <a:rPr lang="en-US" sz="1900" b="1">
                <a:solidFill>
                  <a:schemeClr val="dk1"/>
                </a:solidFill>
              </a:rPr>
              <a:t>Reparação </a:t>
            </a:r>
            <a:endParaRPr sz="1900" b="1">
              <a:solidFill>
                <a:schemeClr val="dk1"/>
              </a:solidFill>
            </a:endParaRPr>
          </a:p>
          <a:p>
            <a:pPr marL="457200" lvl="0" indent="0" algn="l" rtl="0">
              <a:lnSpc>
                <a:spcPct val="100000"/>
              </a:lnSpc>
              <a:spcBef>
                <a:spcPts val="0"/>
              </a:spcBef>
              <a:spcAft>
                <a:spcPts val="0"/>
              </a:spcAft>
              <a:buNone/>
            </a:pPr>
            <a:endParaRPr sz="1400">
              <a:solidFill>
                <a:schemeClr val="dk2"/>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Finanças </a:t>
            </a:r>
            <a:endParaRPr>
              <a:solidFill>
                <a:schemeClr val="dk1"/>
              </a:solidFill>
            </a:endParaRPr>
          </a:p>
        </p:txBody>
      </p:sp>
    </p:spTree>
    <p:extLst>
      <p:ext uri="{BB962C8B-B14F-4D97-AF65-F5344CB8AC3E}">
        <p14:creationId xmlns:p14="http://schemas.microsoft.com/office/powerpoint/2010/main" val="3708980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2b8a2e4b00_0_294"/>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PRINCIPAIS ÁREAS DE NEGOCIAÇÃO NA POLÍCIA 27</a:t>
            </a:r>
            <a:endParaRPr b="1"/>
          </a:p>
        </p:txBody>
      </p:sp>
      <p:sp>
        <p:nvSpPr>
          <p:cNvPr id="253" name="Google Shape;253;g12b8a2e4b00_0_294"/>
          <p:cNvSpPr txBox="1">
            <a:spLocks noGrp="1"/>
          </p:cNvSpPr>
          <p:nvPr>
            <p:ph type="body" idx="1"/>
          </p:nvPr>
        </p:nvSpPr>
        <p:spPr>
          <a:xfrm>
            <a:off x="415650" y="1353344"/>
            <a:ext cx="11360700" cy="45552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chemeClr val="dk1"/>
              </a:buClr>
              <a:buSzPts val="2400"/>
              <a:buChar char="●"/>
            </a:pPr>
            <a:r>
              <a:rPr lang="en-US" sz="2400">
                <a:solidFill>
                  <a:schemeClr val="dk2"/>
                </a:solidFill>
              </a:rPr>
              <a:t>Mitigação </a:t>
            </a:r>
            <a:r>
              <a:rPr lang="en-US" sz="2400">
                <a:solidFill>
                  <a:schemeClr val="dk1"/>
                </a:solidFill>
              </a:rPr>
              <a:t>= </a:t>
            </a:r>
            <a:endParaRPr sz="24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Estoque global</a:t>
            </a:r>
            <a:endParaRPr sz="19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Artigo 6 - Mecanismo de queixa independente</a:t>
            </a:r>
            <a:endParaRPr sz="19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Plano de trabalho de mitigação</a:t>
            </a:r>
            <a:endParaRPr sz="1967" b="1">
              <a:solidFill>
                <a:schemeClr val="dk1"/>
              </a:solidFill>
            </a:endParaRPr>
          </a:p>
          <a:p>
            <a:pPr marL="1371600" lvl="0" indent="0" algn="l" rtl="0">
              <a:lnSpc>
                <a:spcPct val="100000"/>
              </a:lnSpc>
              <a:spcBef>
                <a:spcPts val="0"/>
              </a:spcBef>
              <a:spcAft>
                <a:spcPts val="0"/>
              </a:spcAft>
              <a:buNone/>
            </a:pPr>
            <a:endParaRPr sz="15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Adaptação </a:t>
            </a:r>
            <a:r>
              <a:rPr lang="en-US" sz="2400">
                <a:solidFill>
                  <a:schemeClr val="dk1"/>
                </a:solidFill>
              </a:rPr>
              <a:t>= </a:t>
            </a:r>
            <a:endParaRPr sz="2400">
              <a:solidFill>
                <a:schemeClr val="dk1"/>
              </a:solidFill>
            </a:endParaRPr>
          </a:p>
          <a:p>
            <a:pPr marL="914400" lvl="1" indent="-349250" algn="l" rtl="0">
              <a:lnSpc>
                <a:spcPct val="100000"/>
              </a:lnSpc>
              <a:spcBef>
                <a:spcPts val="0"/>
              </a:spcBef>
              <a:spcAft>
                <a:spcPts val="0"/>
              </a:spcAft>
              <a:buClr>
                <a:schemeClr val="dk1"/>
              </a:buClr>
              <a:buSzPts val="1900"/>
              <a:buChar char="○"/>
            </a:pPr>
            <a:r>
              <a:rPr lang="en-US" sz="1900">
                <a:solidFill>
                  <a:schemeClr val="dk1"/>
                </a:solidFill>
              </a:rPr>
              <a:t>Plano de trabalho Glasgow-Sharm-El-Sheikh sobre o Objetivo Global de Adaptação</a:t>
            </a:r>
            <a:endParaRPr sz="1900">
              <a:solidFill>
                <a:schemeClr val="dk1"/>
              </a:solidFill>
            </a:endParaRPr>
          </a:p>
          <a:p>
            <a:pPr marL="1371600" lvl="0" indent="0" algn="l" rtl="0">
              <a:lnSpc>
                <a:spcPct val="100000"/>
              </a:lnSpc>
              <a:spcBef>
                <a:spcPts val="0"/>
              </a:spcBef>
              <a:spcAft>
                <a:spcPts val="0"/>
              </a:spcAft>
              <a:buNone/>
            </a:pPr>
            <a:endParaRPr sz="15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Perda e dano </a:t>
            </a:r>
            <a:r>
              <a:rPr lang="en-US" sz="2400">
                <a:solidFill>
                  <a:schemeClr val="dk1"/>
                </a:solidFill>
              </a:rPr>
              <a:t>=</a:t>
            </a:r>
            <a:endParaRPr sz="2400">
              <a:solidFill>
                <a:schemeClr val="dk1"/>
              </a:solidFill>
            </a:endParaRPr>
          </a:p>
          <a:p>
            <a:pPr marL="914400" lvl="1" indent="-349250" algn="l" rtl="0">
              <a:spcBef>
                <a:spcPts val="0"/>
              </a:spcBef>
              <a:spcAft>
                <a:spcPts val="0"/>
              </a:spcAft>
              <a:buClr>
                <a:schemeClr val="dk1"/>
              </a:buClr>
              <a:buSzPts val="1900"/>
              <a:buChar char="○"/>
            </a:pPr>
            <a:r>
              <a:rPr lang="en-US" sz="1900">
                <a:solidFill>
                  <a:schemeClr val="dk1"/>
                </a:solidFill>
              </a:rPr>
              <a:t>Facilidade de perdas e danos</a:t>
            </a:r>
            <a:endParaRPr sz="1900">
              <a:solidFill>
                <a:schemeClr val="dk1"/>
              </a:solidFill>
            </a:endParaRPr>
          </a:p>
          <a:p>
            <a:pPr marL="914400" lvl="1" indent="-349250" algn="l" rtl="0">
              <a:spcBef>
                <a:spcPts val="0"/>
              </a:spcBef>
              <a:spcAft>
                <a:spcPts val="0"/>
              </a:spcAft>
              <a:buClr>
                <a:schemeClr val="dk1"/>
              </a:buClr>
              <a:buSzPts val="1900"/>
              <a:buChar char="○"/>
            </a:pPr>
            <a:r>
              <a:rPr lang="en-US" sz="1900">
                <a:solidFill>
                  <a:schemeClr val="dk1"/>
                </a:solidFill>
              </a:rPr>
              <a:t>Operacionalizando a Rede de Santiago</a:t>
            </a:r>
            <a:endParaRPr sz="1900" b="1">
              <a:solidFill>
                <a:schemeClr val="dk1"/>
              </a:solidFill>
            </a:endParaRPr>
          </a:p>
          <a:p>
            <a:pPr marL="457200" lvl="0" indent="0" algn="l" rtl="0">
              <a:lnSpc>
                <a:spcPct val="100000"/>
              </a:lnSpc>
              <a:spcBef>
                <a:spcPts val="0"/>
              </a:spcBef>
              <a:spcAft>
                <a:spcPts val="0"/>
              </a:spcAft>
              <a:buNone/>
            </a:pPr>
            <a:endParaRPr sz="1400">
              <a:solidFill>
                <a:schemeClr val="dk2"/>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2"/>
                </a:solidFill>
              </a:rPr>
              <a:t>Finanças =</a:t>
            </a:r>
            <a:endParaRPr sz="2400">
              <a:solidFill>
                <a:schemeClr val="dk2"/>
              </a:solidFill>
            </a:endParaRPr>
          </a:p>
          <a:p>
            <a:pPr marL="914400" lvl="1" indent="-349250" algn="l" rtl="0">
              <a:spcBef>
                <a:spcPts val="0"/>
              </a:spcBef>
              <a:spcAft>
                <a:spcPts val="0"/>
              </a:spcAft>
              <a:buClr>
                <a:schemeClr val="dk1"/>
              </a:buClr>
              <a:buSzPts val="1900"/>
              <a:buChar char="○"/>
            </a:pPr>
            <a:r>
              <a:rPr lang="en-US" sz="1900">
                <a:solidFill>
                  <a:schemeClr val="dk1"/>
                </a:solidFill>
              </a:rPr>
              <a:t>Apoio para perdas e danos</a:t>
            </a:r>
            <a:endParaRPr sz="1900">
              <a:solidFill>
                <a:schemeClr val="dk1"/>
              </a:solidFill>
            </a:endParaRPr>
          </a:p>
          <a:p>
            <a:pPr marL="914400" lvl="1" indent="-349250" algn="l" rtl="0">
              <a:spcBef>
                <a:spcPts val="0"/>
              </a:spcBef>
              <a:spcAft>
                <a:spcPts val="0"/>
              </a:spcAft>
              <a:buClr>
                <a:schemeClr val="dk1"/>
              </a:buClr>
              <a:buSzPts val="1900"/>
              <a:buChar char="○"/>
            </a:pPr>
            <a:r>
              <a:rPr lang="en-US" sz="1900">
                <a:solidFill>
                  <a:schemeClr val="dk1"/>
                </a:solidFill>
              </a:rPr>
              <a:t>100 bilhões de dólares de promessa (reimplemento em 2023)</a:t>
            </a:r>
            <a:endParaRPr sz="1900">
              <a:solidFill>
                <a:schemeClr val="dk1"/>
              </a:solidFill>
            </a:endParaRPr>
          </a:p>
        </p:txBody>
      </p:sp>
    </p:spTree>
    <p:extLst>
      <p:ext uri="{BB962C8B-B14F-4D97-AF65-F5344CB8AC3E}">
        <p14:creationId xmlns:p14="http://schemas.microsoft.com/office/powerpoint/2010/main" val="2004856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12b8a2e4b00_0_302" descr="A group of people holding signs&#10;&#10;Description automatically generated with medium confidence"/>
          <p:cNvPicPr preferRelativeResize="0"/>
          <p:nvPr/>
        </p:nvPicPr>
        <p:blipFill rotWithShape="1">
          <a:blip r:embed="rId3">
            <a:alphaModFix/>
          </a:blip>
          <a:srcRect/>
          <a:stretch/>
        </p:blipFill>
        <p:spPr>
          <a:xfrm>
            <a:off x="0" y="0"/>
            <a:ext cx="12192000" cy="8136128"/>
          </a:xfrm>
          <a:prstGeom prst="rect">
            <a:avLst/>
          </a:prstGeom>
          <a:noFill/>
          <a:ln>
            <a:noFill/>
          </a:ln>
        </p:spPr>
      </p:pic>
      <p:sp>
        <p:nvSpPr>
          <p:cNvPr id="259" name="Google Shape;259;g12b8a2e4b00_0_30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2800"/>
              <a:buFont typeface="Inconsolata"/>
              <a:buNone/>
            </a:pPr>
            <a:r>
              <a:rPr lang="en-US" b="1">
                <a:solidFill>
                  <a:schemeClr val="lt1"/>
                </a:solidFill>
                <a:highlight>
                  <a:srgbClr val="000000"/>
                </a:highlight>
              </a:rPr>
              <a:t>PRIORIDADES INDÍGENAS PARA A POLÍCIA 27 </a:t>
            </a:r>
            <a:endParaRPr b="1">
              <a:solidFill>
                <a:schemeClr val="lt1"/>
              </a:solidFill>
              <a:highlight>
                <a:srgbClr val="000000"/>
              </a:highlight>
            </a:endParaRPr>
          </a:p>
        </p:txBody>
      </p:sp>
      <p:sp>
        <p:nvSpPr>
          <p:cNvPr id="260" name="Google Shape;260;g12b8a2e4b00_0_302"/>
          <p:cNvSpPr txBox="1">
            <a:spLocks noGrp="1"/>
          </p:cNvSpPr>
          <p:nvPr>
            <p:ph type="body" idx="1"/>
          </p:nvPr>
        </p:nvSpPr>
        <p:spPr>
          <a:xfrm>
            <a:off x="505650" y="1356963"/>
            <a:ext cx="11360700" cy="4555200"/>
          </a:xfrm>
          <a:prstGeom prst="rect">
            <a:avLst/>
          </a:prstGeom>
          <a:noFill/>
          <a:ln>
            <a:noFill/>
          </a:ln>
        </p:spPr>
        <p:txBody>
          <a:bodyPr spcFirstLastPara="1" wrap="square" lIns="121900" tIns="121900" rIns="121900" bIns="121900" anchor="t" anchorCtr="0">
            <a:noAutofit/>
          </a:bodyPr>
          <a:lstStyle/>
          <a:p>
            <a:pPr marL="609584" lvl="0" indent="-457187" algn="l" rtl="0">
              <a:lnSpc>
                <a:spcPct val="115000"/>
              </a:lnSpc>
              <a:spcBef>
                <a:spcPts val="1000"/>
              </a:spcBef>
              <a:spcAft>
                <a:spcPts val="0"/>
              </a:spcAft>
              <a:buClr>
                <a:schemeClr val="lt1"/>
              </a:buClr>
              <a:buSzPts val="1800"/>
              <a:buFont typeface="Arial"/>
              <a:buChar char="•"/>
            </a:pPr>
            <a:r>
              <a:rPr lang="en-US" sz="2000" b="0" i="0" u="none" strike="noStrike">
                <a:solidFill>
                  <a:schemeClr val="lt1"/>
                </a:solidFill>
                <a:highlight>
                  <a:srgbClr val="000000"/>
                </a:highlight>
                <a:latin typeface="Arial"/>
                <a:ea typeface="Arial"/>
                <a:cs typeface="Arial"/>
                <a:sym typeface="Arial"/>
              </a:rPr>
              <a:t>Continuar avançando uma abordagem baseada nos direitos indígenas, com base no </a:t>
            </a:r>
            <a:r>
              <a:rPr lang="en-US" sz="2000">
                <a:solidFill>
                  <a:schemeClr val="lt1"/>
                </a:solidFill>
                <a:highlight>
                  <a:srgbClr val="000000"/>
                </a:highlight>
                <a:latin typeface="Arial"/>
                <a:ea typeface="Arial"/>
                <a:cs typeface="Arial"/>
                <a:sym typeface="Arial"/>
              </a:rPr>
              <a:t>novo plano de trabalho de três anos da Plataforma e nas referências aos povos indígenas no Pacto Climático de Glasgow. </a:t>
            </a:r>
            <a:endParaRPr sz="2000">
              <a:solidFill>
                <a:schemeClr val="lt1"/>
              </a:solidFill>
              <a:highlight>
                <a:srgbClr val="000000"/>
              </a:highlight>
              <a:latin typeface="Arial"/>
              <a:ea typeface="Arial"/>
              <a:cs typeface="Arial"/>
              <a:sym typeface="Arial"/>
            </a:endParaRPr>
          </a:p>
          <a:p>
            <a:pPr marL="609584" lvl="0" indent="-457187" algn="l" rtl="0">
              <a:lnSpc>
                <a:spcPct val="115000"/>
              </a:lnSpc>
              <a:spcBef>
                <a:spcPts val="2000"/>
              </a:spcBef>
              <a:spcAft>
                <a:spcPts val="0"/>
              </a:spcAft>
              <a:buClr>
                <a:schemeClr val="lt1"/>
              </a:buClr>
              <a:buSzPts val="1800"/>
              <a:buFont typeface="Arial"/>
              <a:buChar char="•"/>
            </a:pPr>
            <a:r>
              <a:rPr lang="en-US" sz="2000" b="0" i="0" u="none" strike="noStrike">
                <a:solidFill>
                  <a:schemeClr val="lt1"/>
                </a:solidFill>
                <a:highlight>
                  <a:srgbClr val="000000"/>
                </a:highlight>
                <a:latin typeface="Arial"/>
                <a:ea typeface="Arial"/>
                <a:cs typeface="Arial"/>
                <a:sym typeface="Arial"/>
              </a:rPr>
              <a:t>Alavancar a adoção de proteções de direitos no Artigo 6 para garantir que as diretrizes específicas indígenas (</a:t>
            </a:r>
            <a:r>
              <a:rPr lang="en-US" sz="2000">
                <a:solidFill>
                  <a:schemeClr val="lt1"/>
                </a:solidFill>
                <a:highlight>
                  <a:srgbClr val="000000"/>
                </a:highlight>
                <a:latin typeface="Arial"/>
                <a:ea typeface="Arial"/>
                <a:cs typeface="Arial"/>
                <a:sym typeface="Arial"/>
              </a:rPr>
              <a:t>baseadas em direitos) informem a implementação do mecanismo. </a:t>
            </a:r>
            <a:endParaRPr/>
          </a:p>
          <a:p>
            <a:pPr marL="609584" lvl="0" indent="-457187" algn="l" rtl="0">
              <a:lnSpc>
                <a:spcPct val="115000"/>
              </a:lnSpc>
              <a:spcBef>
                <a:spcPts val="2000"/>
              </a:spcBef>
              <a:spcAft>
                <a:spcPts val="0"/>
              </a:spcAft>
              <a:buClr>
                <a:schemeClr val="lt1"/>
              </a:buClr>
              <a:buSzPts val="1800"/>
              <a:buFont typeface="Arial"/>
              <a:buChar char="•"/>
            </a:pPr>
            <a:r>
              <a:rPr lang="en-US" sz="2000">
                <a:solidFill>
                  <a:schemeClr val="lt1"/>
                </a:solidFill>
                <a:highlight>
                  <a:srgbClr val="000000"/>
                </a:highlight>
                <a:latin typeface="Arial"/>
                <a:ea typeface="Arial"/>
                <a:cs typeface="Arial"/>
                <a:sym typeface="Arial"/>
              </a:rPr>
              <a:t>Usar os mecanismos de tomada de estoque global e Ambição para aumentar a ação climática urgente e transformadora, em linha com um futuro de 1,5 graus  </a:t>
            </a:r>
            <a:endParaRPr sz="2000" b="0" i="0" u="none" strike="noStrike">
              <a:solidFill>
                <a:schemeClr val="lt1"/>
              </a:solidFill>
              <a:highlight>
                <a:srgbClr val="000000"/>
              </a:highlight>
              <a:latin typeface="Arial"/>
              <a:ea typeface="Arial"/>
              <a:cs typeface="Arial"/>
              <a:sym typeface="Arial"/>
            </a:endParaRPr>
          </a:p>
          <a:p>
            <a:pPr marL="609584" lvl="0" indent="-457187" algn="l" rtl="0">
              <a:lnSpc>
                <a:spcPct val="115000"/>
              </a:lnSpc>
              <a:spcBef>
                <a:spcPts val="2000"/>
              </a:spcBef>
              <a:spcAft>
                <a:spcPts val="0"/>
              </a:spcAft>
              <a:buClr>
                <a:schemeClr val="lt1"/>
              </a:buClr>
              <a:buSzPts val="1800"/>
              <a:buFont typeface="Arial"/>
              <a:buChar char="•"/>
            </a:pPr>
            <a:r>
              <a:rPr lang="en-US" sz="2000" b="0" i="0" u="none" strike="noStrike">
                <a:solidFill>
                  <a:schemeClr val="lt1"/>
                </a:solidFill>
                <a:highlight>
                  <a:srgbClr val="000000"/>
                </a:highlight>
                <a:latin typeface="Arial"/>
                <a:ea typeface="Arial"/>
                <a:cs typeface="Arial"/>
                <a:sym typeface="Arial"/>
              </a:rPr>
              <a:t>COP 27 no Egito, anunciada como COP de Adaptação e COP de Perdas e Danos, será uma importante oportunidade para avançar com soluções indígenas de adaptação e perdas e danos, ampliando as vozes dos anciãos indígenas, mulheres, detentores de conhecimento, especialistas</a:t>
            </a:r>
            <a:r>
              <a:rPr lang="en-US" sz="2000" b="0" i="0" u="none" strike="noStrike">
                <a:solidFill>
                  <a:srgbClr val="000000"/>
                </a:solidFill>
                <a:latin typeface="Arial"/>
                <a:ea typeface="Arial"/>
                <a:cs typeface="Arial"/>
                <a:sym typeface="Arial"/>
              </a:rPr>
              <a:t>, jovens e lideranças</a:t>
            </a:r>
            <a:endParaRPr/>
          </a:p>
          <a:p>
            <a:pPr marL="609584" lvl="0" indent="-342887" algn="l" rtl="0">
              <a:lnSpc>
                <a:spcPct val="115000"/>
              </a:lnSpc>
              <a:spcBef>
                <a:spcPts val="1000"/>
              </a:spcBef>
              <a:spcAft>
                <a:spcPts val="1000"/>
              </a:spcAft>
              <a:buClr>
                <a:schemeClr val="lt1"/>
              </a:buClr>
              <a:buSzPts val="1800"/>
              <a:buFont typeface="Arial"/>
              <a:buNone/>
            </a:pPr>
            <a:endParaRPr sz="1800" b="0" i="0" u="none" strike="noStrike">
              <a:solidFill>
                <a:srgbClr val="000000"/>
              </a:solidFill>
              <a:latin typeface="Arial"/>
              <a:ea typeface="Arial"/>
              <a:cs typeface="Arial"/>
              <a:sym typeface="Arial"/>
            </a:endParaRPr>
          </a:p>
        </p:txBody>
      </p:sp>
      <p:sp>
        <p:nvSpPr>
          <p:cNvPr id="261" name="Google Shape;261;g12b8a2e4b00_0_302"/>
          <p:cNvSpPr txBox="1"/>
          <p:nvPr/>
        </p:nvSpPr>
        <p:spPr>
          <a:xfrm>
            <a:off x="8825345" y="6303971"/>
            <a:ext cx="2951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AC2B4"/>
                </a:solidFill>
                <a:latin typeface="Inconsolata"/>
                <a:ea typeface="Inconsolata"/>
                <a:cs typeface="Inconsolata"/>
                <a:sym typeface="Inconsolata"/>
              </a:rPr>
              <a:t>Facilitador: Graeme Reed</a:t>
            </a:r>
            <a:endParaRPr sz="1800">
              <a:solidFill>
                <a:srgbClr val="FAC2B4"/>
              </a:solidFill>
              <a:latin typeface="Inconsolata"/>
              <a:ea typeface="Inconsolata"/>
              <a:cs typeface="Inconsolata"/>
              <a:sym typeface="Inconsolata"/>
            </a:endParaRPr>
          </a:p>
        </p:txBody>
      </p:sp>
    </p:spTree>
    <p:extLst>
      <p:ext uri="{BB962C8B-B14F-4D97-AF65-F5344CB8AC3E}">
        <p14:creationId xmlns:p14="http://schemas.microsoft.com/office/powerpoint/2010/main" val="977820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2b8a2e4b00_0_283"/>
          <p:cNvSpPr/>
          <p:nvPr/>
        </p:nvSpPr>
        <p:spPr>
          <a:xfrm>
            <a:off x="290900" y="2230475"/>
            <a:ext cx="6483300" cy="2617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12b8a2e4b00_0_283"/>
          <p:cNvSpPr txBox="1">
            <a:spLocks noGrp="1"/>
          </p:cNvSpPr>
          <p:nvPr>
            <p:ph type="title"/>
          </p:nvPr>
        </p:nvSpPr>
        <p:spPr>
          <a:xfrm>
            <a:off x="712708" y="45160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PONTOS DE ENTRADA PARA OS POVOS INDÍGENAS (PARTE I)</a:t>
            </a:r>
            <a:endParaRPr sz="3000" b="1"/>
          </a:p>
          <a:p>
            <a:pPr marL="0" lvl="0" indent="0" algn="l" rtl="0">
              <a:lnSpc>
                <a:spcPct val="100000"/>
              </a:lnSpc>
              <a:spcBef>
                <a:spcPts val="0"/>
              </a:spcBef>
              <a:spcAft>
                <a:spcPts val="0"/>
              </a:spcAft>
              <a:buSzPts val="2800"/>
              <a:buNone/>
            </a:pPr>
            <a:endParaRPr b="1"/>
          </a:p>
        </p:txBody>
      </p:sp>
      <p:pic>
        <p:nvPicPr>
          <p:cNvPr id="268" name="Google Shape;268;g12b8a2e4b00_0_283"/>
          <p:cNvPicPr preferRelativeResize="0"/>
          <p:nvPr/>
        </p:nvPicPr>
        <p:blipFill rotWithShape="1">
          <a:blip r:embed="rId3">
            <a:alphaModFix/>
          </a:blip>
          <a:srcRect/>
          <a:stretch/>
        </p:blipFill>
        <p:spPr>
          <a:xfrm>
            <a:off x="290900" y="2294675"/>
            <a:ext cx="6329002" cy="2489400"/>
          </a:xfrm>
          <a:prstGeom prst="rect">
            <a:avLst/>
          </a:prstGeom>
          <a:noFill/>
          <a:ln>
            <a:noFill/>
          </a:ln>
        </p:spPr>
      </p:pic>
      <p:sp>
        <p:nvSpPr>
          <p:cNvPr id="269" name="Google Shape;269;g12b8a2e4b00_0_283"/>
          <p:cNvSpPr txBox="1"/>
          <p:nvPr/>
        </p:nvSpPr>
        <p:spPr>
          <a:xfrm>
            <a:off x="7177812" y="1469498"/>
            <a:ext cx="4758900" cy="38949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Fundada em 2008</a:t>
            </a:r>
            <a:endParaRPr sz="2400">
              <a:solidFill>
                <a:schemeClr val="dk1"/>
              </a:solidFill>
              <a:latin typeface="Proxima Nova"/>
              <a:ea typeface="Proxima Nova"/>
              <a:cs typeface="Proxima Nova"/>
              <a:sym typeface="Proxima Nova"/>
            </a:endParaRPr>
          </a:p>
          <a:p>
            <a:pPr marL="228600" lvl="0" indent="-228600" algn="l" rtl="0">
              <a:lnSpc>
                <a:spcPct val="90000"/>
              </a:lnSpc>
              <a:spcBef>
                <a:spcPts val="10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Organização que mantém o Caucus para os Povos Indígenas participantes nos Processos da UNFCCC</a:t>
            </a:r>
            <a:endParaRPr sz="24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Conferências anuais do COP</a:t>
            </a:r>
            <a:endParaRPr sz="24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Sessões inter-sessões do SBSTA/SBI entre COPs</a:t>
            </a:r>
            <a:endParaRPr sz="2400">
              <a:solidFill>
                <a:schemeClr val="dk1"/>
              </a:solidFill>
              <a:latin typeface="Proxima Nova"/>
              <a:ea typeface="Proxima Nova"/>
              <a:cs typeface="Proxima Nova"/>
              <a:sym typeface="Proxima Nova"/>
            </a:endParaRPr>
          </a:p>
          <a:p>
            <a:pPr marL="228600" lvl="0" indent="-228600" algn="l" rtl="0">
              <a:lnSpc>
                <a:spcPct val="90000"/>
              </a:lnSpc>
              <a:spcBef>
                <a:spcPts val="10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Constituinte dos Povos Indígenas...</a:t>
            </a:r>
            <a:endParaRPr sz="2400">
              <a:solidFill>
                <a:schemeClr val="dk1"/>
              </a:solidFill>
              <a:latin typeface="Proxima Nova"/>
              <a:ea typeface="Proxima Nova"/>
              <a:cs typeface="Proxima Nova"/>
              <a:sym typeface="Proxima Nova"/>
            </a:endParaRPr>
          </a:p>
          <a:p>
            <a:pPr marL="228600" lvl="0" indent="-76200" algn="l" rtl="0">
              <a:lnSpc>
                <a:spcPct val="90000"/>
              </a:lnSpc>
              <a:spcBef>
                <a:spcPts val="1000"/>
              </a:spcBef>
              <a:spcAft>
                <a:spcPts val="0"/>
              </a:spcAft>
              <a:buNone/>
            </a:pPr>
            <a:endParaRPr sz="2400">
              <a:solidFill>
                <a:srgbClr val="FFFFFF"/>
              </a:solidFill>
              <a:latin typeface="Inconsolata"/>
              <a:ea typeface="Inconsolata"/>
              <a:cs typeface="Inconsolata"/>
              <a:sym typeface="Inconsolata"/>
            </a:endParaRPr>
          </a:p>
        </p:txBody>
      </p:sp>
    </p:spTree>
    <p:extLst>
      <p:ext uri="{BB962C8B-B14F-4D97-AF65-F5344CB8AC3E}">
        <p14:creationId xmlns:p14="http://schemas.microsoft.com/office/powerpoint/2010/main" val="193974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77db214b27_4_4"/>
          <p:cNvSpPr txBox="1">
            <a:spLocks noGrp="1"/>
          </p:cNvSpPr>
          <p:nvPr>
            <p:ph type="title"/>
          </p:nvPr>
        </p:nvSpPr>
        <p:spPr>
          <a:xfrm>
            <a:off x="712708" y="45160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PONTOS DE ENTRADA PARA OS POVOS INDÍGENAS (PARTE II)</a:t>
            </a:r>
            <a:endParaRPr sz="3000" b="1"/>
          </a:p>
          <a:p>
            <a:pPr marL="0" lvl="0" indent="0" algn="l" rtl="0">
              <a:lnSpc>
                <a:spcPct val="100000"/>
              </a:lnSpc>
              <a:spcBef>
                <a:spcPts val="0"/>
              </a:spcBef>
              <a:spcAft>
                <a:spcPts val="0"/>
              </a:spcAft>
              <a:buSzPts val="2800"/>
              <a:buNone/>
            </a:pPr>
            <a:endParaRPr b="1"/>
          </a:p>
        </p:txBody>
      </p:sp>
      <p:sp>
        <p:nvSpPr>
          <p:cNvPr id="275" name="Google Shape;275;g177db214b27_4_4"/>
          <p:cNvSpPr txBox="1"/>
          <p:nvPr/>
        </p:nvSpPr>
        <p:spPr>
          <a:xfrm>
            <a:off x="630200" y="1469500"/>
            <a:ext cx="11306400" cy="45126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228600" lvl="0" indent="-254000" algn="l" rtl="0">
              <a:lnSpc>
                <a:spcPct val="90000"/>
              </a:lnSpc>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Muitos círculos eleitorais, tais como...</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BINGO * &amp; ENGO*</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LGMA* COP1, 1995</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IPO* COP7, 2001</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RINGO* COP9, 2003</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TUNGO* antes da COP14/CMP 4, 2008 </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JOVEM*, Mulheres e Gênero antes da COP17/CMP 7 em 2011</a:t>
            </a:r>
            <a:endParaRPr sz="2200">
              <a:solidFill>
                <a:schemeClr val="dk1"/>
              </a:solidFill>
              <a:latin typeface="Proxima Nova"/>
              <a:ea typeface="Proxima Nova"/>
              <a:cs typeface="Proxima Nova"/>
              <a:sym typeface="Proxima Nova"/>
            </a:endParaRPr>
          </a:p>
          <a:p>
            <a:pPr marL="685800" lvl="1" indent="-254000" algn="l" rtl="0">
              <a:lnSpc>
                <a:spcPct val="90000"/>
              </a:lnSpc>
              <a:spcBef>
                <a:spcPts val="5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Agricultores - provisório</a:t>
            </a:r>
            <a:endParaRPr sz="2200">
              <a:solidFill>
                <a:schemeClr val="dk1"/>
              </a:solidFill>
              <a:latin typeface="Proxima Nova"/>
              <a:ea typeface="Proxima Nova"/>
              <a:cs typeface="Proxima Nova"/>
              <a:sym typeface="Proxima Nova"/>
            </a:endParaRPr>
          </a:p>
          <a:p>
            <a:pPr marL="228600" lvl="0" indent="-254000" algn="l" rtl="0">
              <a:lnSpc>
                <a:spcPct val="90000"/>
              </a:lnSpc>
              <a:spcBef>
                <a:spcPts val="100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Até hoje, os círculos eleitorais da UNFCCC têm espelhado 9 x "Grupos Principais" na Agenda 21</a:t>
            </a:r>
            <a:endParaRPr sz="2200">
              <a:solidFill>
                <a:schemeClr val="dk1"/>
              </a:solidFill>
              <a:latin typeface="Proxima Nova"/>
              <a:ea typeface="Proxima Nova"/>
              <a:cs typeface="Proxima Nova"/>
              <a:sym typeface="Proxima Nova"/>
            </a:endParaRPr>
          </a:p>
          <a:p>
            <a:pPr marL="685800" lvl="1" indent="-266700" algn="l" rtl="0">
              <a:lnSpc>
                <a:spcPct val="90000"/>
              </a:lnSpc>
              <a:spcBef>
                <a:spcPts val="500"/>
              </a:spcBef>
              <a:spcAft>
                <a:spcPts val="0"/>
              </a:spcAft>
              <a:buClr>
                <a:schemeClr val="dk1"/>
              </a:buClr>
              <a:buSzPts val="2400"/>
              <a:buFont typeface="Proxima Nova"/>
              <a:buChar char="•"/>
            </a:pPr>
            <a:r>
              <a:rPr lang="en-US" sz="2400">
                <a:solidFill>
                  <a:schemeClr val="dk1"/>
                </a:solidFill>
                <a:latin typeface="Proxima Nova"/>
                <a:ea typeface="Proxima Nova"/>
                <a:cs typeface="Proxima Nova"/>
                <a:sym typeface="Proxima Nova"/>
              </a:rPr>
              <a:t>Algumas orgs. admitidas fora dos círculos eleitorais, </a:t>
            </a:r>
            <a:r>
              <a:rPr lang="en-US" sz="2400" err="1">
                <a:solidFill>
                  <a:schemeClr val="dk1"/>
                </a:solidFill>
                <a:latin typeface="Proxima Nova"/>
                <a:ea typeface="Proxima Nova"/>
                <a:cs typeface="Proxima Nova"/>
                <a:sym typeface="Proxima Nova"/>
              </a:rPr>
              <a:t>por exemplo, </a:t>
            </a:r>
            <a:r>
              <a:rPr lang="en-US" sz="2400">
                <a:solidFill>
                  <a:schemeClr val="dk1"/>
                </a:solidFill>
                <a:latin typeface="Proxima Nova"/>
                <a:ea typeface="Proxima Nova"/>
                <a:cs typeface="Proxima Nova"/>
                <a:sym typeface="Proxima Nova"/>
              </a:rPr>
              <a:t>grupos religiosos, parlamentares nacionais, etc.</a:t>
            </a:r>
            <a:endParaRPr sz="2400">
              <a:solidFill>
                <a:schemeClr val="dk1"/>
              </a:solidFill>
              <a:latin typeface="Proxima Nova"/>
              <a:ea typeface="Proxima Nova"/>
              <a:cs typeface="Proxima Nova"/>
              <a:sym typeface="Proxima Nova"/>
            </a:endParaRPr>
          </a:p>
          <a:p>
            <a:pPr marL="685800" lvl="1" indent="-266700" algn="l" rtl="0">
              <a:lnSpc>
                <a:spcPct val="90000"/>
              </a:lnSpc>
              <a:spcBef>
                <a:spcPts val="500"/>
              </a:spcBef>
              <a:spcAft>
                <a:spcPts val="0"/>
              </a:spcAft>
              <a:buClr>
                <a:schemeClr val="lt1"/>
              </a:buClr>
              <a:buSzPts val="2400"/>
              <a:buChar char="•"/>
            </a:pPr>
            <a:r>
              <a:rPr lang="en-US" sz="2400">
                <a:solidFill>
                  <a:schemeClr val="dk1"/>
                </a:solidFill>
                <a:latin typeface="Proxima Nova"/>
                <a:ea typeface="Proxima Nova"/>
                <a:cs typeface="Proxima Nova"/>
                <a:sym typeface="Proxima Nova"/>
              </a:rPr>
              <a:t>Pessoas com deficiência no caminho para o </a:t>
            </a:r>
            <a:r>
              <a:rPr lang="en-US" sz="2400">
                <a:solidFill>
                  <a:schemeClr val="lt1"/>
                </a:solidFill>
                <a:latin typeface="Inconsolata Medium"/>
                <a:ea typeface="Inconsolata Medium"/>
                <a:cs typeface="Inconsolata Medium"/>
                <a:sym typeface="Inconsolata Medium"/>
              </a:rPr>
              <a:t>reconhecimento como eleitorado</a:t>
            </a:r>
            <a:endParaRPr sz="2400">
              <a:solidFill>
                <a:schemeClr val="dk1"/>
              </a:solidFill>
              <a:latin typeface="Proxima Nova"/>
              <a:ea typeface="Proxima Nova"/>
              <a:cs typeface="Proxima Nova"/>
              <a:sym typeface="Proxima Nova"/>
            </a:endParaRPr>
          </a:p>
          <a:p>
            <a:pPr marL="228600" lvl="0" indent="-76200" algn="l" rtl="0">
              <a:lnSpc>
                <a:spcPct val="90000"/>
              </a:lnSpc>
              <a:spcBef>
                <a:spcPts val="1000"/>
              </a:spcBef>
              <a:spcAft>
                <a:spcPts val="0"/>
              </a:spcAft>
              <a:buNone/>
            </a:pPr>
            <a:endParaRPr sz="2400">
              <a:solidFill>
                <a:srgbClr val="FFFFFF"/>
              </a:solidFill>
              <a:latin typeface="Inconsolata"/>
              <a:ea typeface="Inconsolata"/>
              <a:cs typeface="Inconsolata"/>
              <a:sym typeface="Inconsolata"/>
            </a:endParaRPr>
          </a:p>
        </p:txBody>
      </p:sp>
      <p:sp>
        <p:nvSpPr>
          <p:cNvPr id="276" name="Google Shape;276;g177db214b27_4_4"/>
          <p:cNvSpPr/>
          <p:nvPr/>
        </p:nvSpPr>
        <p:spPr>
          <a:xfrm>
            <a:off x="630200" y="1919800"/>
            <a:ext cx="597000" cy="2431500"/>
          </a:xfrm>
          <a:prstGeom prst="leftBrace">
            <a:avLst>
              <a:gd name="adj1" fmla="val 0"/>
              <a:gd name="adj2" fmla="val 50000"/>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g177db214b27_4_4"/>
          <p:cNvSpPr txBox="1"/>
          <p:nvPr/>
        </p:nvSpPr>
        <p:spPr>
          <a:xfrm>
            <a:off x="-9" y="3011225"/>
            <a:ext cx="8106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2"/>
                </a:solidFill>
                <a:latin typeface="Inconsolata"/>
                <a:ea typeface="Inconsolata"/>
                <a:cs typeface="Inconsolata"/>
                <a:sym typeface="Inconsolata"/>
              </a:rPr>
              <a:t>90%</a:t>
            </a:r>
            <a:endParaRPr sz="3200" b="1">
              <a:solidFill>
                <a:schemeClr val="dk2"/>
              </a:solidFill>
              <a:latin typeface="Inconsolata"/>
              <a:ea typeface="Inconsolata"/>
              <a:cs typeface="Inconsolata"/>
              <a:sym typeface="Inconsolata"/>
            </a:endParaRPr>
          </a:p>
        </p:txBody>
      </p:sp>
    </p:spTree>
    <p:extLst>
      <p:ext uri="{BB962C8B-B14F-4D97-AF65-F5344CB8AC3E}">
        <p14:creationId xmlns:p14="http://schemas.microsoft.com/office/powerpoint/2010/main" val="4262318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US" b="1"/>
              <a:t>POVOS INDÍGENAS </a:t>
            </a:r>
            <a:r>
              <a:rPr lang="en-US" b="1" i="1"/>
              <a:t>RECUPERANDO O </a:t>
            </a:r>
            <a:r>
              <a:rPr lang="en-US" b="1"/>
              <a:t>ESPAÇO</a:t>
            </a:r>
            <a:endParaRPr b="1"/>
          </a:p>
        </p:txBody>
      </p:sp>
      <p:pic>
        <p:nvPicPr>
          <p:cNvPr id="359" name="Google Shape;359;p12" descr="A group of people posing for a photo&#10;&#10;Description automatically generated"/>
          <p:cNvPicPr preferRelativeResize="0"/>
          <p:nvPr/>
        </p:nvPicPr>
        <p:blipFill rotWithShape="1">
          <a:blip r:embed="rId3">
            <a:alphaModFix/>
          </a:blip>
          <a:srcRect/>
          <a:stretch/>
        </p:blipFill>
        <p:spPr>
          <a:xfrm>
            <a:off x="2971800" y="4102082"/>
            <a:ext cx="5695878" cy="2531254"/>
          </a:xfrm>
          <a:prstGeom prst="rect">
            <a:avLst/>
          </a:prstGeom>
          <a:noFill/>
          <a:ln>
            <a:noFill/>
          </a:ln>
        </p:spPr>
      </p:pic>
      <p:sp>
        <p:nvSpPr>
          <p:cNvPr id="360" name="Google Shape;360;p12"/>
          <p:cNvSpPr txBox="1"/>
          <p:nvPr/>
        </p:nvSpPr>
        <p:spPr>
          <a:xfrm>
            <a:off x="8526130" y="5964551"/>
            <a:ext cx="11817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44546A"/>
                </a:solidFill>
                <a:latin typeface="Arial"/>
                <a:ea typeface="Arial"/>
                <a:cs typeface="Arial"/>
                <a:sym typeface="Arial"/>
              </a:rPr>
              <a:t>Encontre mais aqui: https://lcipp.unfccc.int/</a:t>
            </a:r>
            <a:endParaRPr sz="1100" b="0" i="0" u="none" strike="noStrike" cap="none">
              <a:solidFill>
                <a:schemeClr val="dk1"/>
              </a:solidFill>
              <a:latin typeface="Arial"/>
              <a:ea typeface="Arial"/>
              <a:cs typeface="Arial"/>
              <a:sym typeface="Arial"/>
            </a:endParaRPr>
          </a:p>
        </p:txBody>
      </p:sp>
      <p:pic>
        <p:nvPicPr>
          <p:cNvPr id="361" name="Google Shape;361;p12"/>
          <p:cNvPicPr preferRelativeResize="0"/>
          <p:nvPr/>
        </p:nvPicPr>
        <p:blipFill rotWithShape="1">
          <a:blip r:embed="rId4">
            <a:alphaModFix/>
          </a:blip>
          <a:srcRect/>
          <a:stretch/>
        </p:blipFill>
        <p:spPr>
          <a:xfrm>
            <a:off x="6568105" y="1180612"/>
            <a:ext cx="3337706" cy="2508663"/>
          </a:xfrm>
          <a:prstGeom prst="rect">
            <a:avLst/>
          </a:prstGeom>
          <a:noFill/>
          <a:ln>
            <a:noFill/>
          </a:ln>
        </p:spPr>
      </p:pic>
      <p:pic>
        <p:nvPicPr>
          <p:cNvPr id="362" name="Google Shape;362;p12"/>
          <p:cNvPicPr preferRelativeResize="0"/>
          <p:nvPr/>
        </p:nvPicPr>
        <p:blipFill rotWithShape="1">
          <a:blip r:embed="rId5">
            <a:alphaModFix/>
          </a:blip>
          <a:srcRect/>
          <a:stretch/>
        </p:blipFill>
        <p:spPr>
          <a:xfrm>
            <a:off x="8891988" y="2869007"/>
            <a:ext cx="3202882" cy="2508663"/>
          </a:xfrm>
          <a:prstGeom prst="rect">
            <a:avLst/>
          </a:prstGeom>
          <a:noFill/>
          <a:ln>
            <a:noFill/>
          </a:ln>
        </p:spPr>
      </p:pic>
      <p:sp>
        <p:nvSpPr>
          <p:cNvPr id="363" name="Google Shape;363;p12"/>
          <p:cNvSpPr txBox="1"/>
          <p:nvPr/>
        </p:nvSpPr>
        <p:spPr>
          <a:xfrm>
            <a:off x="10000134" y="1053125"/>
            <a:ext cx="2026200" cy="18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Pavilhão dos Povos Indígenas na COP 26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Encontre mais em nosso Facebook e https://www.iipfccpavilion.org/</a:t>
            </a:r>
            <a:endParaRPr sz="1400" b="0" i="0" u="none" strike="noStrike" cap="none">
              <a:solidFill>
                <a:srgbClr val="000000"/>
              </a:solidFill>
              <a:latin typeface="Arial"/>
              <a:ea typeface="Arial"/>
              <a:cs typeface="Arial"/>
              <a:sym typeface="Arial"/>
            </a:endParaRPr>
          </a:p>
        </p:txBody>
      </p:sp>
      <p:pic>
        <p:nvPicPr>
          <p:cNvPr id="364" name="Google Shape;364;p12" descr="A group of people sitting on a stage&#10;&#10;Description automatically generated with medium confidence"/>
          <p:cNvPicPr preferRelativeResize="0"/>
          <p:nvPr/>
        </p:nvPicPr>
        <p:blipFill rotWithShape="1">
          <a:blip r:embed="rId6">
            <a:alphaModFix/>
          </a:blip>
          <a:srcRect/>
          <a:stretch/>
        </p:blipFill>
        <p:spPr>
          <a:xfrm>
            <a:off x="2133600" y="1234365"/>
            <a:ext cx="3292756" cy="2194635"/>
          </a:xfrm>
          <a:prstGeom prst="rect">
            <a:avLst/>
          </a:prstGeom>
          <a:noFill/>
          <a:ln>
            <a:noFill/>
          </a:ln>
        </p:spPr>
      </p:pic>
      <p:pic>
        <p:nvPicPr>
          <p:cNvPr id="365" name="Google Shape;365;p12" descr="A person sitting at a desk&#10;&#10;Description automatically generated with low confidence"/>
          <p:cNvPicPr preferRelativeResize="0"/>
          <p:nvPr/>
        </p:nvPicPr>
        <p:blipFill rotWithShape="1">
          <a:blip r:embed="rId7">
            <a:alphaModFix/>
          </a:blip>
          <a:srcRect/>
          <a:stretch/>
        </p:blipFill>
        <p:spPr>
          <a:xfrm>
            <a:off x="52593" y="2805326"/>
            <a:ext cx="2469949" cy="1852462"/>
          </a:xfrm>
          <a:prstGeom prst="rect">
            <a:avLst/>
          </a:prstGeom>
          <a:noFill/>
          <a:ln>
            <a:noFill/>
          </a:ln>
        </p:spPr>
      </p:pic>
      <p:sp>
        <p:nvSpPr>
          <p:cNvPr id="366" name="Google Shape;366;p12"/>
          <p:cNvSpPr txBox="1"/>
          <p:nvPr/>
        </p:nvSpPr>
        <p:spPr>
          <a:xfrm>
            <a:off x="221051" y="1392762"/>
            <a:ext cx="1912500" cy="13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Encontro Anual de Mantenedores do Conhecimento na COP 26</a:t>
            </a:r>
            <a:endParaRPr sz="16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01744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12b8a2e4b00_0_398"/>
          <p:cNvSpPr txBox="1">
            <a:spLocks noGrp="1"/>
          </p:cNvSpPr>
          <p:nvPr>
            <p:ph type="title"/>
          </p:nvPr>
        </p:nvSpPr>
        <p:spPr>
          <a:xfrm>
            <a:off x="742033" y="4998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PAVILHÃO DOS POVOS INDÍGENAS</a:t>
            </a:r>
            <a:endParaRPr sz="3000" b="1"/>
          </a:p>
          <a:p>
            <a:pPr marL="0" lvl="0" indent="0" algn="l" rtl="0">
              <a:lnSpc>
                <a:spcPct val="100000"/>
              </a:lnSpc>
              <a:spcBef>
                <a:spcPts val="0"/>
              </a:spcBef>
              <a:spcAft>
                <a:spcPts val="0"/>
              </a:spcAft>
              <a:buSzPts val="2800"/>
              <a:buNone/>
            </a:pPr>
            <a:endParaRPr b="1"/>
          </a:p>
        </p:txBody>
      </p:sp>
      <p:pic>
        <p:nvPicPr>
          <p:cNvPr id="296" name="Google Shape;296;g12b8a2e4b00_0_398"/>
          <p:cNvPicPr preferRelativeResize="0"/>
          <p:nvPr/>
        </p:nvPicPr>
        <p:blipFill>
          <a:blip r:embed="rId3">
            <a:alphaModFix/>
          </a:blip>
          <a:stretch>
            <a:fillRect/>
          </a:stretch>
        </p:blipFill>
        <p:spPr>
          <a:xfrm>
            <a:off x="358150" y="1388331"/>
            <a:ext cx="11475702" cy="5035443"/>
          </a:xfrm>
          <a:prstGeom prst="rect">
            <a:avLst/>
          </a:prstGeom>
          <a:noFill/>
          <a:ln>
            <a:noFill/>
          </a:ln>
        </p:spPr>
      </p:pic>
    </p:spTree>
    <p:extLst>
      <p:ext uri="{BB962C8B-B14F-4D97-AF65-F5344CB8AC3E}">
        <p14:creationId xmlns:p14="http://schemas.microsoft.com/office/powerpoint/2010/main" val="4068204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757083" y="257457"/>
            <a:ext cx="8713693" cy="2025390"/>
          </a:xfrm>
          <a:prstGeom prst="rect">
            <a:avLst/>
          </a:prstGeom>
          <a:solidFill>
            <a:srgbClr val="D8D8D8"/>
          </a:solidFill>
          <a:ln w="38100" cap="flat" cmpd="sng">
            <a:solidFill>
              <a:srgbClr val="C00000"/>
            </a:solidFill>
            <a:prstDash val="solid"/>
            <a:round/>
            <a:headEnd type="none" w="sm" len="sm"/>
            <a:tailEnd type="none" w="sm" len="sm"/>
          </a:ln>
          <a:effectLst>
            <a:outerShdw blurRad="39999" dist="20000" dir="5400000" rotWithShape="0">
              <a:srgbClr val="000000">
                <a:alpha val="37254"/>
              </a:srgbClr>
            </a:outerShdw>
          </a:effectLst>
        </p:spPr>
        <p:txBody>
          <a:bodyPr spcFirstLastPara="1" wrap="square" lIns="91425" tIns="45700" rIns="91425" bIns="45700" anchor="ctr" anchorCtr="0">
            <a:noAutofit/>
          </a:bodyPr>
          <a:lstStyle/>
          <a:p>
            <a:pPr>
              <a:buSzPts val="800"/>
            </a:pPr>
            <a:r>
              <a:rPr lang="en-US" b="1">
                <a:latin typeface="+mj-lt"/>
              </a:rPr>
              <a:t>Defendendo nossos direitos e modos de vida:  Acesso à Justiça Climática na UNFCCC  </a:t>
            </a:r>
            <a:endParaRPr b="1">
              <a:latin typeface="+mj-lt"/>
            </a:endParaRPr>
          </a:p>
        </p:txBody>
      </p:sp>
      <p:pic>
        <p:nvPicPr>
          <p:cNvPr id="89" name="Google Shape;89;p13"/>
          <p:cNvPicPr preferRelativeResize="0"/>
          <p:nvPr/>
        </p:nvPicPr>
        <p:blipFill rotWithShape="1">
          <a:blip r:embed="rId3">
            <a:alphaModFix/>
          </a:blip>
          <a:srcRect/>
          <a:stretch/>
        </p:blipFill>
        <p:spPr>
          <a:xfrm>
            <a:off x="1680632" y="2647677"/>
            <a:ext cx="4250199" cy="3448816"/>
          </a:xfrm>
          <a:prstGeom prst="rect">
            <a:avLst/>
          </a:prstGeom>
          <a:noFill/>
          <a:ln>
            <a:noFill/>
          </a:ln>
        </p:spPr>
      </p:pic>
      <p:pic>
        <p:nvPicPr>
          <p:cNvPr id="90" name="Google Shape;90;p13" descr="C:\Users\Andrea.C\Pictures\2008 KI\Corn Conference  Sept 2012\DSC_5470.JPG"/>
          <p:cNvPicPr preferRelativeResize="0"/>
          <p:nvPr/>
        </p:nvPicPr>
        <p:blipFill rotWithShape="1">
          <a:blip r:embed="rId4">
            <a:alphaModFix/>
          </a:blip>
          <a:srcRect/>
          <a:stretch/>
        </p:blipFill>
        <p:spPr>
          <a:xfrm>
            <a:off x="6138921" y="2647676"/>
            <a:ext cx="4320988" cy="3448818"/>
          </a:xfrm>
          <a:prstGeom prst="rect">
            <a:avLst/>
          </a:prstGeom>
          <a:noFill/>
          <a:ln>
            <a:noFill/>
          </a:ln>
        </p:spPr>
      </p:pic>
      <p:sp>
        <p:nvSpPr>
          <p:cNvPr id="91" name="Google Shape;91;p13"/>
          <p:cNvSpPr/>
          <p:nvPr/>
        </p:nvSpPr>
        <p:spPr>
          <a:xfrm>
            <a:off x="1680632" y="6096494"/>
            <a:ext cx="8987369" cy="415273"/>
          </a:xfrm>
          <a:prstGeom prst="rect">
            <a:avLst/>
          </a:prstGeom>
          <a:noFill/>
          <a:ln>
            <a:noFill/>
          </a:ln>
        </p:spPr>
        <p:txBody>
          <a:bodyPr spcFirstLastPara="1" wrap="square" lIns="91425" tIns="45700" rIns="91425" bIns="45700" anchor="t" anchorCtr="0">
            <a:noAutofit/>
          </a:bodyPr>
          <a:lstStyle/>
          <a:p>
            <a:pPr algn="ctr">
              <a:buClr>
                <a:schemeClr val="dk1"/>
              </a:buClr>
              <a:buSzPts val="450"/>
            </a:pPr>
            <a:r>
              <a:rPr lang="es-MX" sz="2400" b="1">
                <a:solidFill>
                  <a:schemeClr val="dk1"/>
                </a:solidFill>
                <a:latin typeface="+mn-lt"/>
                <a:ea typeface="Calibri"/>
                <a:cs typeface="Calibri"/>
                <a:sym typeface="Calibri"/>
              </a:rPr>
              <a:t>Ceremonial </a:t>
            </a:r>
            <a:r>
              <a:rPr lang="es-MX" sz="2400" b="1" err="1">
                <a:solidFill>
                  <a:schemeClr val="dk1"/>
                </a:solidFill>
                <a:latin typeface="+mn-lt"/>
                <a:ea typeface="Calibri"/>
                <a:cs typeface="Calibri"/>
                <a:sym typeface="Calibri"/>
              </a:rPr>
              <a:t>Corn Altars</a:t>
            </a:r>
            <a:r>
              <a:rPr lang="es-MX" sz="2400" b="1">
                <a:solidFill>
                  <a:schemeClr val="dk1"/>
                </a:solidFill>
                <a:latin typeface="+mn-lt"/>
                <a:ea typeface="Calibri"/>
                <a:cs typeface="Calibri"/>
                <a:sym typeface="Calibri"/>
              </a:rPr>
              <a:t>, </a:t>
            </a:r>
            <a:r>
              <a:rPr lang="es-MX" sz="2400" b="1" err="1">
                <a:solidFill>
                  <a:schemeClr val="dk1"/>
                </a:solidFill>
                <a:latin typeface="+mn-lt"/>
                <a:ea typeface="Calibri"/>
                <a:cs typeface="Calibri"/>
                <a:sym typeface="Calibri"/>
              </a:rPr>
              <a:t>Tsaile </a:t>
            </a:r>
            <a:r>
              <a:rPr lang="es-MX" sz="2400" b="1">
                <a:solidFill>
                  <a:schemeClr val="dk1"/>
                </a:solidFill>
                <a:latin typeface="+mn-lt"/>
                <a:ea typeface="Calibri"/>
                <a:cs typeface="Calibri"/>
                <a:sym typeface="Calibri"/>
              </a:rPr>
              <a:t>Arizona e Oaxaca, México</a:t>
            </a:r>
            <a:endParaRPr sz="2400">
              <a:latin typeface="+mn-lt"/>
            </a:endParaRPr>
          </a:p>
        </p:txBody>
      </p:sp>
      <p:sp>
        <p:nvSpPr>
          <p:cNvPr id="2" name="Rectangle 1">
            <a:extLst>
              <a:ext uri="{FF2B5EF4-FFF2-40B4-BE49-F238E27FC236}">
                <a16:creationId xmlns:a16="http://schemas.microsoft.com/office/drawing/2014/main" id="{88C7E5AC-CD23-41EF-893F-3987AD7C67C6}"/>
              </a:ext>
            </a:extLst>
          </p:cNvPr>
          <p:cNvSpPr>
            <a:spLocks noChangeArrowheads="1"/>
          </p:cNvSpPr>
          <p:nvPr/>
        </p:nvSpPr>
        <p:spPr bwMode="auto">
          <a:xfrm>
            <a:off x="1524000" y="199743"/>
            <a:ext cx="17634" cy="5771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eaLnBrk="0" fontAlgn="base" hangingPunct="0">
              <a:spcBef>
                <a:spcPct val="0"/>
              </a:spcBef>
              <a:spcAft>
                <a:spcPct val="0"/>
              </a:spcAft>
              <a:buClrTx/>
            </a:pPr>
            <a:r>
              <a:rPr lang="es-ES" altLang="en-US" sz="500">
                <a:solidFill>
                  <a:schemeClr val="tx1"/>
                </a:solidFill>
              </a:rPr>
              <a:t> </a:t>
            </a:r>
            <a:endParaRPr lang="es-E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83940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77db214b27_4_13"/>
          <p:cNvSpPr txBox="1">
            <a:spLocks noGrp="1"/>
          </p:cNvSpPr>
          <p:nvPr>
            <p:ph type="title"/>
          </p:nvPr>
        </p:nvSpPr>
        <p:spPr>
          <a:xfrm>
            <a:off x="712708" y="45160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b="1"/>
              <a:t>PONTOS DE ENTRADA PARA OS POVOS INDÍGENAS (PARTE III)</a:t>
            </a:r>
            <a:endParaRPr sz="3000" b="1"/>
          </a:p>
          <a:p>
            <a:pPr marL="0" lvl="0" indent="0" algn="l" rtl="0">
              <a:lnSpc>
                <a:spcPct val="100000"/>
              </a:lnSpc>
              <a:spcBef>
                <a:spcPts val="0"/>
              </a:spcBef>
              <a:spcAft>
                <a:spcPts val="0"/>
              </a:spcAft>
              <a:buSzPts val="2800"/>
              <a:buNone/>
            </a:pPr>
            <a:endParaRPr b="1"/>
          </a:p>
        </p:txBody>
      </p:sp>
      <p:pic>
        <p:nvPicPr>
          <p:cNvPr id="302" name="Google Shape;302;g177db214b27_4_13"/>
          <p:cNvPicPr preferRelativeResize="0"/>
          <p:nvPr/>
        </p:nvPicPr>
        <p:blipFill>
          <a:blip r:embed="rId3">
            <a:alphaModFix/>
          </a:blip>
          <a:stretch>
            <a:fillRect/>
          </a:stretch>
        </p:blipFill>
        <p:spPr>
          <a:xfrm>
            <a:off x="1928775" y="1270167"/>
            <a:ext cx="7874886" cy="5196231"/>
          </a:xfrm>
          <a:prstGeom prst="rect">
            <a:avLst/>
          </a:prstGeom>
          <a:noFill/>
          <a:ln>
            <a:noFill/>
          </a:ln>
        </p:spPr>
      </p:pic>
    </p:spTree>
    <p:extLst>
      <p:ext uri="{BB962C8B-B14F-4D97-AF65-F5344CB8AC3E}">
        <p14:creationId xmlns:p14="http://schemas.microsoft.com/office/powerpoint/2010/main" val="1302020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12b8a2e4b00_0_62"/>
          <p:cNvSpPr txBox="1">
            <a:spLocks noGrp="1"/>
          </p:cNvSpPr>
          <p:nvPr>
            <p:ph type="sldNum" idx="12"/>
          </p:nvPr>
        </p:nvSpPr>
        <p:spPr>
          <a:xfrm>
            <a:off x="10474036" y="6356350"/>
            <a:ext cx="11013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61</a:t>
            </a:fld>
            <a:endParaRPr/>
          </a:p>
        </p:txBody>
      </p:sp>
      <p:sp>
        <p:nvSpPr>
          <p:cNvPr id="279" name="Google Shape;279;g12b8a2e4b00_0_62"/>
          <p:cNvSpPr txBox="1">
            <a:spLocks noGrp="1"/>
          </p:cNvSpPr>
          <p:nvPr>
            <p:ph type="title"/>
          </p:nvPr>
        </p:nvSpPr>
        <p:spPr>
          <a:xfrm>
            <a:off x="838200" y="365125"/>
            <a:ext cx="10515600" cy="1072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nconsolata"/>
              <a:buNone/>
            </a:pPr>
            <a:r>
              <a:rPr lang="en-US" b="1"/>
              <a:t>COMO AS NEGOCIAÇÕES REALMENTE FUNCIONAM? </a:t>
            </a:r>
            <a:endParaRPr b="1"/>
          </a:p>
        </p:txBody>
      </p:sp>
      <p:sp>
        <p:nvSpPr>
          <p:cNvPr id="280" name="Google Shape;280;g12b8a2e4b00_0_62"/>
          <p:cNvSpPr txBox="1"/>
          <p:nvPr/>
        </p:nvSpPr>
        <p:spPr>
          <a:xfrm>
            <a:off x="5530713" y="2517482"/>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Perdas e danos</a:t>
            </a:r>
            <a:endParaRPr sz="1700" b="1">
              <a:solidFill>
                <a:schemeClr val="lt1"/>
              </a:solidFill>
              <a:latin typeface="Proxima Nova"/>
              <a:ea typeface="Proxima Nova"/>
              <a:cs typeface="Proxima Nova"/>
              <a:sym typeface="Proxima Nova"/>
            </a:endParaRPr>
          </a:p>
        </p:txBody>
      </p:sp>
      <p:sp>
        <p:nvSpPr>
          <p:cNvPr id="281" name="Google Shape;281;g12b8a2e4b00_0_62"/>
          <p:cNvSpPr txBox="1"/>
          <p:nvPr/>
        </p:nvSpPr>
        <p:spPr>
          <a:xfrm>
            <a:off x="5530713" y="3234390"/>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Artigo 6</a:t>
            </a:r>
            <a:endParaRPr sz="1700" b="1">
              <a:solidFill>
                <a:schemeClr val="lt1"/>
              </a:solidFill>
              <a:latin typeface="Proxima Nova"/>
              <a:ea typeface="Proxima Nova"/>
              <a:cs typeface="Proxima Nova"/>
              <a:sym typeface="Proxima Nova"/>
            </a:endParaRPr>
          </a:p>
        </p:txBody>
      </p:sp>
      <p:sp>
        <p:nvSpPr>
          <p:cNvPr id="282" name="Google Shape;282;g12b8a2e4b00_0_62"/>
          <p:cNvSpPr txBox="1"/>
          <p:nvPr/>
        </p:nvSpPr>
        <p:spPr>
          <a:xfrm>
            <a:off x="5530713" y="3925449"/>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Adaptação</a:t>
            </a:r>
            <a:endParaRPr sz="1700" b="1">
              <a:solidFill>
                <a:schemeClr val="lt1"/>
              </a:solidFill>
              <a:latin typeface="Proxima Nova"/>
              <a:ea typeface="Proxima Nova"/>
              <a:cs typeface="Proxima Nova"/>
              <a:sym typeface="Proxima Nova"/>
            </a:endParaRPr>
          </a:p>
        </p:txBody>
      </p:sp>
      <p:sp>
        <p:nvSpPr>
          <p:cNvPr id="283" name="Google Shape;283;g12b8a2e4b00_0_62"/>
          <p:cNvSpPr txBox="1"/>
          <p:nvPr/>
        </p:nvSpPr>
        <p:spPr>
          <a:xfrm>
            <a:off x="4842964" y="1800575"/>
            <a:ext cx="2989810" cy="461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latin typeface="Proxima Nova"/>
                <a:ea typeface="Proxima Nova"/>
                <a:cs typeface="Proxima Nova"/>
                <a:sym typeface="Proxima Nova"/>
              </a:rPr>
              <a:t>GRUPOS DE CONTATO</a:t>
            </a:r>
            <a:endParaRPr sz="2100" b="1">
              <a:solidFill>
                <a:schemeClr val="dk1"/>
              </a:solidFill>
              <a:latin typeface="Proxima Nova"/>
              <a:ea typeface="Proxima Nova"/>
              <a:cs typeface="Proxima Nova"/>
              <a:sym typeface="Proxima Nova"/>
            </a:endParaRPr>
          </a:p>
        </p:txBody>
      </p:sp>
      <p:sp>
        <p:nvSpPr>
          <p:cNvPr id="284" name="Google Shape;284;g12b8a2e4b00_0_62"/>
          <p:cNvSpPr txBox="1"/>
          <p:nvPr/>
        </p:nvSpPr>
        <p:spPr>
          <a:xfrm>
            <a:off x="5530713" y="4668205"/>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GST</a:t>
            </a:r>
            <a:endParaRPr sz="1700" b="1">
              <a:solidFill>
                <a:schemeClr val="lt1"/>
              </a:solidFill>
              <a:latin typeface="Proxima Nova"/>
              <a:ea typeface="Proxima Nova"/>
              <a:cs typeface="Proxima Nova"/>
              <a:sym typeface="Proxima Nova"/>
            </a:endParaRPr>
          </a:p>
        </p:txBody>
      </p:sp>
      <p:sp>
        <p:nvSpPr>
          <p:cNvPr id="285" name="Google Shape;285;g12b8a2e4b00_0_62"/>
          <p:cNvSpPr txBox="1"/>
          <p:nvPr/>
        </p:nvSpPr>
        <p:spPr>
          <a:xfrm>
            <a:off x="5530713" y="5410960"/>
            <a:ext cx="1827900" cy="446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lt1"/>
                </a:solidFill>
                <a:latin typeface="Proxima Nova"/>
                <a:ea typeface="Proxima Nova"/>
                <a:cs typeface="Proxima Nova"/>
                <a:sym typeface="Proxima Nova"/>
              </a:rPr>
              <a:t>Texto da capa</a:t>
            </a:r>
            <a:endParaRPr sz="1700" b="1">
              <a:solidFill>
                <a:schemeClr val="lt1"/>
              </a:solidFill>
              <a:latin typeface="Proxima Nova"/>
              <a:ea typeface="Proxima Nova"/>
              <a:cs typeface="Proxima Nova"/>
              <a:sym typeface="Proxima Nova"/>
            </a:endParaRPr>
          </a:p>
        </p:txBody>
      </p:sp>
      <p:sp>
        <p:nvSpPr>
          <p:cNvPr id="286" name="Google Shape;286;g12b8a2e4b00_0_62"/>
          <p:cNvSpPr txBox="1"/>
          <p:nvPr/>
        </p:nvSpPr>
        <p:spPr>
          <a:xfrm>
            <a:off x="7358625" y="6263975"/>
            <a:ext cx="4671900" cy="554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Proxima Nova"/>
                <a:ea typeface="Proxima Nova"/>
                <a:cs typeface="Proxima Nova"/>
                <a:sym typeface="Proxima Nova"/>
              </a:rPr>
              <a:t>OPORTUNIDADE DE INFLUENCIAR</a:t>
            </a:r>
            <a:endParaRPr sz="2400" b="1">
              <a:solidFill>
                <a:schemeClr val="dk1"/>
              </a:solidFill>
              <a:latin typeface="Proxima Nova"/>
              <a:ea typeface="Proxima Nova"/>
              <a:cs typeface="Proxima Nova"/>
              <a:sym typeface="Proxima Nova"/>
            </a:endParaRPr>
          </a:p>
        </p:txBody>
      </p:sp>
      <p:cxnSp>
        <p:nvCxnSpPr>
          <p:cNvPr id="287" name="Google Shape;287;g12b8a2e4b00_0_62"/>
          <p:cNvCxnSpPr>
            <a:stCxn id="288" idx="3"/>
            <a:endCxn id="280" idx="1"/>
          </p:cNvCxnSpPr>
          <p:nvPr/>
        </p:nvCxnSpPr>
        <p:spPr>
          <a:xfrm rot="10800000" flipH="1">
            <a:off x="4061500" y="2740779"/>
            <a:ext cx="1469100" cy="1288500"/>
          </a:xfrm>
          <a:prstGeom prst="straightConnector1">
            <a:avLst/>
          </a:prstGeom>
          <a:noFill/>
          <a:ln w="28575" cap="flat" cmpd="sng">
            <a:solidFill>
              <a:schemeClr val="dk1"/>
            </a:solidFill>
            <a:prstDash val="solid"/>
            <a:round/>
            <a:headEnd type="none" w="med" len="med"/>
            <a:tailEnd type="none" w="med" len="med"/>
          </a:ln>
        </p:spPr>
      </p:cxnSp>
      <p:cxnSp>
        <p:nvCxnSpPr>
          <p:cNvPr id="289" name="Google Shape;289;g12b8a2e4b00_0_62"/>
          <p:cNvCxnSpPr>
            <a:stCxn id="288" idx="3"/>
            <a:endCxn id="281" idx="1"/>
          </p:cNvCxnSpPr>
          <p:nvPr/>
        </p:nvCxnSpPr>
        <p:spPr>
          <a:xfrm rot="10800000" flipH="1">
            <a:off x="4061500" y="3457479"/>
            <a:ext cx="1469100" cy="571800"/>
          </a:xfrm>
          <a:prstGeom prst="straightConnector1">
            <a:avLst/>
          </a:prstGeom>
          <a:noFill/>
          <a:ln w="28575" cap="flat" cmpd="sng">
            <a:solidFill>
              <a:schemeClr val="dk1"/>
            </a:solidFill>
            <a:prstDash val="solid"/>
            <a:round/>
            <a:headEnd type="none" w="med" len="med"/>
            <a:tailEnd type="none" w="med" len="med"/>
          </a:ln>
        </p:spPr>
      </p:cxnSp>
      <p:cxnSp>
        <p:nvCxnSpPr>
          <p:cNvPr id="290" name="Google Shape;290;g12b8a2e4b00_0_62"/>
          <p:cNvCxnSpPr>
            <a:stCxn id="288" idx="3"/>
            <a:endCxn id="282" idx="1"/>
          </p:cNvCxnSpPr>
          <p:nvPr/>
        </p:nvCxnSpPr>
        <p:spPr>
          <a:xfrm>
            <a:off x="4061500" y="4029279"/>
            <a:ext cx="1469100" cy="119400"/>
          </a:xfrm>
          <a:prstGeom prst="straightConnector1">
            <a:avLst/>
          </a:prstGeom>
          <a:noFill/>
          <a:ln w="28575" cap="flat" cmpd="sng">
            <a:solidFill>
              <a:schemeClr val="dk1"/>
            </a:solidFill>
            <a:prstDash val="solid"/>
            <a:round/>
            <a:headEnd type="none" w="med" len="med"/>
            <a:tailEnd type="none" w="med" len="med"/>
          </a:ln>
        </p:spPr>
      </p:cxnSp>
      <p:cxnSp>
        <p:nvCxnSpPr>
          <p:cNvPr id="291" name="Google Shape;291;g12b8a2e4b00_0_62"/>
          <p:cNvCxnSpPr>
            <a:stCxn id="288" idx="3"/>
            <a:endCxn id="284" idx="1"/>
          </p:cNvCxnSpPr>
          <p:nvPr/>
        </p:nvCxnSpPr>
        <p:spPr>
          <a:xfrm>
            <a:off x="4061500" y="4029279"/>
            <a:ext cx="1469100" cy="862200"/>
          </a:xfrm>
          <a:prstGeom prst="straightConnector1">
            <a:avLst/>
          </a:prstGeom>
          <a:noFill/>
          <a:ln w="28575" cap="flat" cmpd="sng">
            <a:solidFill>
              <a:schemeClr val="dk1"/>
            </a:solidFill>
            <a:prstDash val="solid"/>
            <a:round/>
            <a:headEnd type="none" w="med" len="med"/>
            <a:tailEnd type="none" w="med" len="med"/>
          </a:ln>
        </p:spPr>
      </p:cxnSp>
      <p:cxnSp>
        <p:nvCxnSpPr>
          <p:cNvPr id="292" name="Google Shape;292;g12b8a2e4b00_0_62"/>
          <p:cNvCxnSpPr>
            <a:stCxn id="293" idx="1"/>
            <a:endCxn id="280" idx="3"/>
          </p:cNvCxnSpPr>
          <p:nvPr/>
        </p:nvCxnSpPr>
        <p:spPr>
          <a:xfrm rot="10800000">
            <a:off x="7358550" y="2740779"/>
            <a:ext cx="1317000" cy="1288500"/>
          </a:xfrm>
          <a:prstGeom prst="straightConnector1">
            <a:avLst/>
          </a:prstGeom>
          <a:noFill/>
          <a:ln w="28575" cap="flat" cmpd="sng">
            <a:solidFill>
              <a:schemeClr val="dk1"/>
            </a:solidFill>
            <a:prstDash val="solid"/>
            <a:round/>
            <a:headEnd type="none" w="med" len="med"/>
            <a:tailEnd type="none" w="med" len="med"/>
          </a:ln>
        </p:spPr>
      </p:cxnSp>
      <p:cxnSp>
        <p:nvCxnSpPr>
          <p:cNvPr id="294" name="Google Shape;294;g12b8a2e4b00_0_62"/>
          <p:cNvCxnSpPr>
            <a:stCxn id="293" idx="1"/>
            <a:endCxn id="281" idx="3"/>
          </p:cNvCxnSpPr>
          <p:nvPr/>
        </p:nvCxnSpPr>
        <p:spPr>
          <a:xfrm rot="10800000">
            <a:off x="7358550" y="3457479"/>
            <a:ext cx="1317000" cy="571800"/>
          </a:xfrm>
          <a:prstGeom prst="straightConnector1">
            <a:avLst/>
          </a:prstGeom>
          <a:noFill/>
          <a:ln w="28575" cap="flat" cmpd="sng">
            <a:solidFill>
              <a:schemeClr val="dk1"/>
            </a:solidFill>
            <a:prstDash val="solid"/>
            <a:round/>
            <a:headEnd type="none" w="med" len="med"/>
            <a:tailEnd type="none" w="med" len="med"/>
          </a:ln>
        </p:spPr>
      </p:cxnSp>
      <p:cxnSp>
        <p:nvCxnSpPr>
          <p:cNvPr id="295" name="Google Shape;295;g12b8a2e4b00_0_62"/>
          <p:cNvCxnSpPr>
            <a:endCxn id="284" idx="3"/>
          </p:cNvCxnSpPr>
          <p:nvPr/>
        </p:nvCxnSpPr>
        <p:spPr>
          <a:xfrm flipH="1">
            <a:off x="7358613" y="3974005"/>
            <a:ext cx="1317000" cy="917400"/>
          </a:xfrm>
          <a:prstGeom prst="straightConnector1">
            <a:avLst/>
          </a:prstGeom>
          <a:noFill/>
          <a:ln w="28575" cap="flat" cmpd="sng">
            <a:solidFill>
              <a:schemeClr val="dk1"/>
            </a:solidFill>
            <a:prstDash val="solid"/>
            <a:round/>
            <a:headEnd type="none" w="med" len="med"/>
            <a:tailEnd type="none" w="med" len="med"/>
          </a:ln>
        </p:spPr>
      </p:cxnSp>
      <p:cxnSp>
        <p:nvCxnSpPr>
          <p:cNvPr id="296" name="Google Shape;296;g12b8a2e4b00_0_62"/>
          <p:cNvCxnSpPr>
            <a:stCxn id="293" idx="1"/>
            <a:endCxn id="282" idx="3"/>
          </p:cNvCxnSpPr>
          <p:nvPr/>
        </p:nvCxnSpPr>
        <p:spPr>
          <a:xfrm flipH="1">
            <a:off x="7358550" y="4029279"/>
            <a:ext cx="1317000" cy="119400"/>
          </a:xfrm>
          <a:prstGeom prst="straightConnector1">
            <a:avLst/>
          </a:prstGeom>
          <a:noFill/>
          <a:ln w="28575" cap="flat" cmpd="sng">
            <a:solidFill>
              <a:schemeClr val="dk1"/>
            </a:solidFill>
            <a:prstDash val="solid"/>
            <a:round/>
            <a:headEnd type="none" w="med" len="med"/>
            <a:tailEnd type="none" w="med" len="med"/>
          </a:ln>
        </p:spPr>
      </p:cxnSp>
      <p:cxnSp>
        <p:nvCxnSpPr>
          <p:cNvPr id="297" name="Google Shape;297;g12b8a2e4b00_0_62"/>
          <p:cNvCxnSpPr>
            <a:stCxn id="288" idx="3"/>
            <a:endCxn id="285" idx="1"/>
          </p:cNvCxnSpPr>
          <p:nvPr/>
        </p:nvCxnSpPr>
        <p:spPr>
          <a:xfrm>
            <a:off x="4061500" y="4029279"/>
            <a:ext cx="1469100" cy="1605000"/>
          </a:xfrm>
          <a:prstGeom prst="straightConnector1">
            <a:avLst/>
          </a:prstGeom>
          <a:noFill/>
          <a:ln w="28575" cap="flat" cmpd="sng">
            <a:solidFill>
              <a:schemeClr val="dk1"/>
            </a:solidFill>
            <a:prstDash val="solid"/>
            <a:round/>
            <a:headEnd type="none" w="med" len="med"/>
            <a:tailEnd type="none" w="med" len="med"/>
          </a:ln>
        </p:spPr>
      </p:cxnSp>
      <p:sp>
        <p:nvSpPr>
          <p:cNvPr id="298" name="Google Shape;298;g12b8a2e4b00_0_62"/>
          <p:cNvSpPr txBox="1"/>
          <p:nvPr/>
        </p:nvSpPr>
        <p:spPr>
          <a:xfrm>
            <a:off x="8948446" y="2157370"/>
            <a:ext cx="1827900" cy="554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chemeClr val="dk1"/>
                </a:solidFill>
                <a:latin typeface="Proxima Nova"/>
                <a:ea typeface="Proxima Nova"/>
                <a:cs typeface="Proxima Nova"/>
                <a:sym typeface="Proxima Nova"/>
              </a:rPr>
              <a:t>DECISÕES</a:t>
            </a:r>
            <a:endParaRPr sz="2400" b="1">
              <a:solidFill>
                <a:schemeClr val="dk1"/>
              </a:solidFill>
              <a:latin typeface="Proxima Nova"/>
              <a:ea typeface="Proxima Nova"/>
              <a:cs typeface="Proxima Nova"/>
              <a:sym typeface="Proxima Nova"/>
            </a:endParaRPr>
          </a:p>
        </p:txBody>
      </p:sp>
      <p:cxnSp>
        <p:nvCxnSpPr>
          <p:cNvPr id="299" name="Google Shape;299;g12b8a2e4b00_0_62"/>
          <p:cNvCxnSpPr/>
          <p:nvPr/>
        </p:nvCxnSpPr>
        <p:spPr>
          <a:xfrm flipH="1">
            <a:off x="8675550" y="3214775"/>
            <a:ext cx="249000" cy="184800"/>
          </a:xfrm>
          <a:prstGeom prst="straightConnector1">
            <a:avLst/>
          </a:prstGeom>
          <a:noFill/>
          <a:ln w="9525" cap="flat" cmpd="sng">
            <a:solidFill>
              <a:schemeClr val="dk1"/>
            </a:solidFill>
            <a:prstDash val="solid"/>
            <a:round/>
            <a:headEnd type="none" w="med" len="med"/>
            <a:tailEnd type="none" w="med" len="med"/>
          </a:ln>
        </p:spPr>
      </p:cxnSp>
      <p:sp>
        <p:nvSpPr>
          <p:cNvPr id="300" name="Google Shape;300;g12b8a2e4b00_0_62"/>
          <p:cNvSpPr txBox="1"/>
          <p:nvPr/>
        </p:nvSpPr>
        <p:spPr>
          <a:xfrm>
            <a:off x="625016" y="2200775"/>
            <a:ext cx="3436484" cy="554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chemeClr val="dk1"/>
                </a:solidFill>
                <a:latin typeface="Proxima Nova"/>
                <a:ea typeface="Proxima Nova"/>
                <a:cs typeface="Proxima Nova"/>
                <a:sym typeface="Proxima Nova"/>
              </a:rPr>
              <a:t>AGENDA DA SESSÃO</a:t>
            </a:r>
            <a:endParaRPr sz="2400" b="1">
              <a:solidFill>
                <a:schemeClr val="dk1"/>
              </a:solidFill>
              <a:latin typeface="Proxima Nova"/>
              <a:ea typeface="Proxima Nova"/>
              <a:cs typeface="Proxima Nova"/>
              <a:sym typeface="Proxima Nova"/>
            </a:endParaRPr>
          </a:p>
        </p:txBody>
      </p:sp>
      <p:sp>
        <p:nvSpPr>
          <p:cNvPr id="288" name="Google Shape;288;g12b8a2e4b00_0_62"/>
          <p:cNvSpPr txBox="1"/>
          <p:nvPr/>
        </p:nvSpPr>
        <p:spPr>
          <a:xfrm>
            <a:off x="1266700" y="3013329"/>
            <a:ext cx="2794800" cy="20319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chemeClr val="lt1"/>
                </a:solidFill>
                <a:latin typeface="Proxima Nova"/>
                <a:ea typeface="Proxima Nova"/>
                <a:cs typeface="Proxima Nova"/>
                <a:sym typeface="Proxima Nova"/>
              </a:rPr>
              <a:t>COP</a:t>
            </a:r>
            <a:endParaRPr sz="24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b="1">
              <a:solidFill>
                <a:schemeClr val="lt1"/>
              </a:solidFill>
              <a:latin typeface="Proxima Nova"/>
              <a:ea typeface="Proxima Nova"/>
              <a:cs typeface="Proxima Nova"/>
              <a:sym typeface="Proxima Nova"/>
            </a:endParaRPr>
          </a:p>
          <a:p>
            <a:pPr marL="0" lvl="0" indent="0" algn="ctr" rtl="0">
              <a:spcBef>
                <a:spcPts val="0"/>
              </a:spcBef>
              <a:spcAft>
                <a:spcPts val="0"/>
              </a:spcAft>
              <a:buNone/>
            </a:pPr>
            <a:r>
              <a:rPr lang="en-US" sz="2400">
                <a:solidFill>
                  <a:schemeClr val="lt1"/>
                </a:solidFill>
                <a:latin typeface="Proxima Nova"/>
                <a:ea typeface="Proxima Nova"/>
                <a:cs typeface="Proxima Nova"/>
                <a:sym typeface="Proxima Nova"/>
              </a:rPr>
              <a:t>SBSTA SBI</a:t>
            </a:r>
            <a:endParaRPr sz="2400">
              <a:solidFill>
                <a:schemeClr val="lt1"/>
              </a:solidFill>
              <a:latin typeface="Proxima Nova"/>
              <a:ea typeface="Proxima Nova"/>
              <a:cs typeface="Proxima Nova"/>
              <a:sym typeface="Proxima Nova"/>
            </a:endParaRPr>
          </a:p>
        </p:txBody>
      </p:sp>
      <p:sp>
        <p:nvSpPr>
          <p:cNvPr id="293" name="Google Shape;293;g12b8a2e4b00_0_62"/>
          <p:cNvSpPr txBox="1"/>
          <p:nvPr/>
        </p:nvSpPr>
        <p:spPr>
          <a:xfrm>
            <a:off x="8675550" y="3013329"/>
            <a:ext cx="2794800" cy="20319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lt1"/>
                </a:solidFill>
                <a:latin typeface="Proxima Nova"/>
                <a:ea typeface="Proxima Nova"/>
                <a:cs typeface="Proxima Nova"/>
                <a:sym typeface="Proxima Nova"/>
              </a:rPr>
              <a:t>SBSTA SBI</a:t>
            </a:r>
            <a:endParaRPr sz="2400">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400">
              <a:solidFill>
                <a:schemeClr val="lt1"/>
              </a:solidFill>
              <a:latin typeface="Proxima Nova"/>
              <a:ea typeface="Proxima Nova"/>
              <a:cs typeface="Proxima Nova"/>
              <a:sym typeface="Proxima Nova"/>
            </a:endParaRPr>
          </a:p>
          <a:p>
            <a:pPr marL="0" lvl="0" indent="0" algn="ctr" rtl="0">
              <a:spcBef>
                <a:spcPts val="0"/>
              </a:spcBef>
              <a:spcAft>
                <a:spcPts val="0"/>
              </a:spcAft>
              <a:buNone/>
            </a:pPr>
            <a:r>
              <a:rPr lang="en-US" sz="2400">
                <a:solidFill>
                  <a:schemeClr val="lt1"/>
                </a:solidFill>
                <a:latin typeface="Proxima Nova"/>
                <a:ea typeface="Proxima Nova"/>
                <a:cs typeface="Proxima Nova"/>
                <a:sym typeface="Proxima Nova"/>
              </a:rPr>
              <a:t>COP</a:t>
            </a:r>
            <a:endParaRPr sz="2400">
              <a:solidFill>
                <a:schemeClr val="lt1"/>
              </a:solidFill>
              <a:latin typeface="Proxima Nova"/>
              <a:ea typeface="Proxima Nova"/>
              <a:cs typeface="Proxima Nova"/>
              <a:sym typeface="Proxima Nova"/>
            </a:endParaRPr>
          </a:p>
        </p:txBody>
      </p:sp>
      <p:cxnSp>
        <p:nvCxnSpPr>
          <p:cNvPr id="301" name="Google Shape;301;g12b8a2e4b00_0_62"/>
          <p:cNvCxnSpPr>
            <a:stCxn id="293" idx="1"/>
            <a:endCxn id="285" idx="3"/>
          </p:cNvCxnSpPr>
          <p:nvPr/>
        </p:nvCxnSpPr>
        <p:spPr>
          <a:xfrm flipH="1">
            <a:off x="7358550" y="4029279"/>
            <a:ext cx="1317000" cy="1605000"/>
          </a:xfrm>
          <a:prstGeom prst="straightConnector1">
            <a:avLst/>
          </a:prstGeom>
          <a:noFill/>
          <a:ln w="28575" cap="flat" cmpd="sng">
            <a:solidFill>
              <a:schemeClr val="dk1"/>
            </a:solidFill>
            <a:prstDash val="solid"/>
            <a:round/>
            <a:headEnd type="none" w="med" len="med"/>
            <a:tailEnd type="none" w="med" len="med"/>
          </a:ln>
        </p:spPr>
      </p:cxnSp>
      <p:sp>
        <p:nvSpPr>
          <p:cNvPr id="302" name="Google Shape;302;g12b8a2e4b00_0_62"/>
          <p:cNvSpPr/>
          <p:nvPr/>
        </p:nvSpPr>
        <p:spPr>
          <a:xfrm rot="4879647">
            <a:off x="8373060" y="2829054"/>
            <a:ext cx="461578" cy="6146738"/>
          </a:xfrm>
          <a:prstGeom prst="rightBrace">
            <a:avLst>
              <a:gd name="adj1" fmla="val 50000"/>
              <a:gd name="adj2" fmla="val 50000"/>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4872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2b8a2e4b00_0_95"/>
          <p:cNvSpPr txBox="1">
            <a:spLocks noGrp="1"/>
          </p:cNvSpPr>
          <p:nvPr>
            <p:ph type="body" idx="1"/>
          </p:nvPr>
        </p:nvSpPr>
        <p:spPr>
          <a:xfrm>
            <a:off x="838200" y="1478326"/>
            <a:ext cx="4877700" cy="5083500"/>
          </a:xfrm>
          <a:prstGeom prst="rect">
            <a:avLst/>
          </a:prstGeom>
          <a:noFill/>
          <a:ln>
            <a:noFill/>
          </a:ln>
        </p:spPr>
        <p:txBody>
          <a:bodyPr spcFirstLastPara="1" wrap="square" lIns="91425" tIns="45700" rIns="91425" bIns="45700" anchor="t" anchorCtr="0">
            <a:noAutofit/>
          </a:bodyPr>
          <a:lstStyle/>
          <a:p>
            <a:pPr marL="228600" lvl="0" indent="-250638" algn="l" rtl="0">
              <a:lnSpc>
                <a:spcPct val="70000"/>
              </a:lnSpc>
              <a:spcBef>
                <a:spcPts val="0"/>
              </a:spcBef>
              <a:spcAft>
                <a:spcPts val="0"/>
              </a:spcAft>
              <a:buClr>
                <a:schemeClr val="dk1"/>
              </a:buClr>
              <a:buSzPts val="3147"/>
              <a:buChar char="•"/>
            </a:pPr>
            <a:r>
              <a:rPr lang="en-US" sz="1765">
                <a:solidFill>
                  <a:schemeClr val="dk1"/>
                </a:solidFill>
              </a:rPr>
              <a:t>Co-Facilitadores</a:t>
            </a:r>
            <a:endParaRPr sz="1765">
              <a:solidFill>
                <a:schemeClr val="dk1"/>
              </a:solidFill>
            </a:endParaRPr>
          </a:p>
          <a:p>
            <a:pPr marL="228600" lvl="0" indent="-250638" algn="l" rtl="0">
              <a:lnSpc>
                <a:spcPct val="70000"/>
              </a:lnSpc>
              <a:spcBef>
                <a:spcPts val="0"/>
              </a:spcBef>
              <a:spcAft>
                <a:spcPts val="0"/>
              </a:spcAft>
              <a:buClr>
                <a:schemeClr val="dk1"/>
              </a:buClr>
              <a:buSzPts val="3147"/>
              <a:buChar char="•"/>
            </a:pPr>
            <a:r>
              <a:rPr lang="en-US" sz="1765" b="0">
                <a:solidFill>
                  <a:schemeClr val="dk1"/>
                </a:solidFill>
              </a:rPr>
              <a:t>Festas</a:t>
            </a:r>
            <a:endParaRPr sz="1765">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a:solidFill>
                  <a:schemeClr val="dk1"/>
                </a:solidFill>
              </a:rPr>
              <a:t>Tomem a palavra para expressar seus pontos de vista</a:t>
            </a:r>
            <a:endParaRPr sz="1826">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b="0">
                <a:solidFill>
                  <a:schemeClr val="dk1"/>
                </a:solidFill>
              </a:rPr>
              <a:t>Propor idioma [novo idioma]</a:t>
            </a:r>
            <a:endParaRPr sz="1826">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a:solidFill>
                  <a:schemeClr val="dk1"/>
                </a:solidFill>
              </a:rPr>
              <a:t>Concordar ou discordar com as propostas anteriores</a:t>
            </a:r>
            <a:endParaRPr sz="1826" b="0">
              <a:solidFill>
                <a:schemeClr val="dk1"/>
              </a:solidFill>
            </a:endParaRPr>
          </a:p>
          <a:p>
            <a:pPr marL="228600" lvl="0" indent="-250638" algn="l" rtl="0">
              <a:lnSpc>
                <a:spcPct val="70000"/>
              </a:lnSpc>
              <a:spcBef>
                <a:spcPts val="0"/>
              </a:spcBef>
              <a:spcAft>
                <a:spcPts val="0"/>
              </a:spcAft>
              <a:buClr>
                <a:schemeClr val="dk1"/>
              </a:buClr>
              <a:buSzPts val="3147"/>
              <a:buChar char="•"/>
            </a:pPr>
            <a:r>
              <a:rPr lang="en-US" sz="1765" b="0">
                <a:solidFill>
                  <a:schemeClr val="dk1"/>
                </a:solidFill>
              </a:rPr>
              <a:t>Observadores</a:t>
            </a:r>
            <a:endParaRPr sz="1765">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b="0">
                <a:solidFill>
                  <a:schemeClr val="dk1"/>
                </a:solidFill>
              </a:rPr>
              <a:t>Não podemos tomar a palavra para expressar nossas opiniões diretamente</a:t>
            </a:r>
            <a:endParaRPr sz="1826">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b="0">
                <a:solidFill>
                  <a:schemeClr val="dk1"/>
                </a:solidFill>
              </a:rPr>
              <a:t>Tentar influenciar os negociadores das partes</a:t>
            </a:r>
            <a:endParaRPr sz="1826">
              <a:solidFill>
                <a:schemeClr val="dk1"/>
              </a:solidFill>
            </a:endParaRPr>
          </a:p>
          <a:p>
            <a:pPr marL="685800" lvl="1" indent="-50800" algn="l" rtl="0">
              <a:lnSpc>
                <a:spcPct val="70000"/>
              </a:lnSpc>
              <a:spcBef>
                <a:spcPts val="0"/>
              </a:spcBef>
              <a:spcAft>
                <a:spcPts val="0"/>
              </a:spcAft>
              <a:buSzPts val="3047"/>
              <a:buNone/>
            </a:pPr>
            <a:endParaRPr sz="1826">
              <a:solidFill>
                <a:schemeClr val="dk1"/>
              </a:solidFill>
            </a:endParaRPr>
          </a:p>
          <a:p>
            <a:pPr marL="228600" lvl="0" indent="-250638" algn="l" rtl="0">
              <a:lnSpc>
                <a:spcPct val="70000"/>
              </a:lnSpc>
              <a:spcBef>
                <a:spcPts val="0"/>
              </a:spcBef>
              <a:spcAft>
                <a:spcPts val="0"/>
              </a:spcAft>
              <a:buClr>
                <a:schemeClr val="dk1"/>
              </a:buClr>
              <a:buSzPts val="3147"/>
              <a:buChar char="•"/>
            </a:pPr>
            <a:r>
              <a:rPr lang="en-US" sz="1765">
                <a:solidFill>
                  <a:schemeClr val="dk1"/>
                </a:solidFill>
              </a:rPr>
              <a:t>O que acontece?</a:t>
            </a:r>
            <a:endParaRPr sz="1765">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a:solidFill>
                  <a:schemeClr val="dk1"/>
                </a:solidFill>
              </a:rPr>
              <a:t>Consenso 🡪 Aprovado na sala e vai para a SB para adoção</a:t>
            </a:r>
            <a:endParaRPr sz="1826">
              <a:solidFill>
                <a:schemeClr val="dk1"/>
              </a:solidFill>
            </a:endParaRPr>
          </a:p>
          <a:p>
            <a:pPr marL="685800" lvl="1" indent="-250638" algn="l" rtl="0">
              <a:lnSpc>
                <a:spcPct val="70000"/>
              </a:lnSpc>
              <a:spcBef>
                <a:spcPts val="0"/>
              </a:spcBef>
              <a:spcAft>
                <a:spcPts val="0"/>
              </a:spcAft>
              <a:buClr>
                <a:schemeClr val="dk1"/>
              </a:buClr>
              <a:buSzPts val="3147"/>
              <a:buChar char="•"/>
            </a:pPr>
            <a:r>
              <a:rPr lang="en-US" sz="1826">
                <a:solidFill>
                  <a:schemeClr val="dk1"/>
                </a:solidFill>
              </a:rPr>
              <a:t>Sem consenso 🡪 Encaminhado à SB para mais negociações</a:t>
            </a:r>
            <a:endParaRPr sz="1826">
              <a:solidFill>
                <a:schemeClr val="dk1"/>
              </a:solidFill>
            </a:endParaRPr>
          </a:p>
          <a:p>
            <a:pPr marL="1143000" lvl="2" indent="-250638" algn="l" rtl="0">
              <a:lnSpc>
                <a:spcPct val="70000"/>
              </a:lnSpc>
              <a:spcBef>
                <a:spcPts val="0"/>
              </a:spcBef>
              <a:spcAft>
                <a:spcPts val="0"/>
              </a:spcAft>
              <a:buClr>
                <a:schemeClr val="dk1"/>
              </a:buClr>
              <a:buSzPts val="3147"/>
              <a:buChar char="•"/>
            </a:pPr>
            <a:r>
              <a:rPr lang="en-US" sz="1826">
                <a:solidFill>
                  <a:schemeClr val="dk1"/>
                </a:solidFill>
              </a:rPr>
              <a:t>Os ministros normalmente chegam na segunda semana</a:t>
            </a:r>
            <a:endParaRPr sz="1826">
              <a:solidFill>
                <a:schemeClr val="dk1"/>
              </a:solidFill>
            </a:endParaRPr>
          </a:p>
        </p:txBody>
      </p:sp>
      <p:sp>
        <p:nvSpPr>
          <p:cNvPr id="309" name="Google Shape;309;g12b8a2e4b00_0_95"/>
          <p:cNvSpPr txBox="1">
            <a:spLocks noGrp="1"/>
          </p:cNvSpPr>
          <p:nvPr>
            <p:ph type="sldNum" idx="12"/>
          </p:nvPr>
        </p:nvSpPr>
        <p:spPr>
          <a:xfrm>
            <a:off x="10474036" y="6356350"/>
            <a:ext cx="11013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62</a:t>
            </a:fld>
            <a:endParaRPr/>
          </a:p>
        </p:txBody>
      </p:sp>
      <p:sp>
        <p:nvSpPr>
          <p:cNvPr id="310" name="Google Shape;310;g12b8a2e4b00_0_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nconsolata"/>
              <a:buNone/>
            </a:pPr>
            <a:r>
              <a:rPr lang="en-US" b="1"/>
              <a:t>COMO É UMA SALA DE NEGOCIAÇÃO?</a:t>
            </a:r>
            <a:endParaRPr b="1"/>
          </a:p>
        </p:txBody>
      </p:sp>
      <p:sp>
        <p:nvSpPr>
          <p:cNvPr id="311" name="Google Shape;311;g12b8a2e4b00_0_95"/>
          <p:cNvSpPr/>
          <p:nvPr/>
        </p:nvSpPr>
        <p:spPr>
          <a:xfrm>
            <a:off x="7291137" y="2590879"/>
            <a:ext cx="3515400" cy="2015100"/>
          </a:xfrm>
          <a:prstGeom prst="rect">
            <a:avLst/>
          </a:prstGeom>
          <a:noFill/>
          <a:ln w="282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2" name="Google Shape;312;g12b8a2e4b00_0_95"/>
          <p:cNvSpPr/>
          <p:nvPr/>
        </p:nvSpPr>
        <p:spPr>
          <a:xfrm>
            <a:off x="7166811" y="2085476"/>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3" name="Google Shape;313;g12b8a2e4b00_0_95"/>
          <p:cNvSpPr/>
          <p:nvPr/>
        </p:nvSpPr>
        <p:spPr>
          <a:xfrm>
            <a:off x="7656095" y="2085475"/>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4" name="Google Shape;314;g12b8a2e4b00_0_95"/>
          <p:cNvSpPr/>
          <p:nvPr/>
        </p:nvSpPr>
        <p:spPr>
          <a:xfrm>
            <a:off x="8157411" y="2085474"/>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5" name="Google Shape;315;g12b8a2e4b00_0_95"/>
          <p:cNvSpPr/>
          <p:nvPr/>
        </p:nvSpPr>
        <p:spPr>
          <a:xfrm>
            <a:off x="8646695" y="2085473"/>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6" name="Google Shape;316;g12b8a2e4b00_0_95"/>
          <p:cNvSpPr/>
          <p:nvPr/>
        </p:nvSpPr>
        <p:spPr>
          <a:xfrm>
            <a:off x="9148011" y="2085470"/>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7" name="Google Shape;317;g12b8a2e4b00_0_95"/>
          <p:cNvSpPr/>
          <p:nvPr/>
        </p:nvSpPr>
        <p:spPr>
          <a:xfrm>
            <a:off x="9637295" y="2085469"/>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8" name="Google Shape;318;g12b8a2e4b00_0_95"/>
          <p:cNvSpPr/>
          <p:nvPr/>
        </p:nvSpPr>
        <p:spPr>
          <a:xfrm>
            <a:off x="10138611" y="2085468"/>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9" name="Google Shape;319;g12b8a2e4b00_0_95"/>
          <p:cNvSpPr/>
          <p:nvPr/>
        </p:nvSpPr>
        <p:spPr>
          <a:xfrm>
            <a:off x="10627895" y="2085467"/>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0" name="Google Shape;320;g12b8a2e4b00_0_95"/>
          <p:cNvSpPr/>
          <p:nvPr/>
        </p:nvSpPr>
        <p:spPr>
          <a:xfrm>
            <a:off x="7166811" y="4855169"/>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1" name="Google Shape;321;g12b8a2e4b00_0_95"/>
          <p:cNvSpPr/>
          <p:nvPr/>
        </p:nvSpPr>
        <p:spPr>
          <a:xfrm>
            <a:off x="7656095" y="4855168"/>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2" name="Google Shape;322;g12b8a2e4b00_0_95"/>
          <p:cNvSpPr/>
          <p:nvPr/>
        </p:nvSpPr>
        <p:spPr>
          <a:xfrm>
            <a:off x="8157411" y="4855167"/>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3" name="Google Shape;323;g12b8a2e4b00_0_95"/>
          <p:cNvSpPr/>
          <p:nvPr/>
        </p:nvSpPr>
        <p:spPr>
          <a:xfrm>
            <a:off x="8646695" y="4855166"/>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4" name="Google Shape;324;g12b8a2e4b00_0_95"/>
          <p:cNvSpPr/>
          <p:nvPr/>
        </p:nvSpPr>
        <p:spPr>
          <a:xfrm>
            <a:off x="9148011" y="4855163"/>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5" name="Google Shape;325;g12b8a2e4b00_0_95"/>
          <p:cNvSpPr/>
          <p:nvPr/>
        </p:nvSpPr>
        <p:spPr>
          <a:xfrm>
            <a:off x="9637295" y="4855162"/>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6" name="Google Shape;326;g12b8a2e4b00_0_95"/>
          <p:cNvSpPr/>
          <p:nvPr/>
        </p:nvSpPr>
        <p:spPr>
          <a:xfrm>
            <a:off x="10138611" y="4855161"/>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7" name="Google Shape;327;g12b8a2e4b00_0_95"/>
          <p:cNvSpPr/>
          <p:nvPr/>
        </p:nvSpPr>
        <p:spPr>
          <a:xfrm>
            <a:off x="10627895" y="4855160"/>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8" name="Google Shape;328;g12b8a2e4b00_0_95"/>
          <p:cNvSpPr/>
          <p:nvPr/>
        </p:nvSpPr>
        <p:spPr>
          <a:xfrm>
            <a:off x="6807869" y="2603280"/>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9" name="Google Shape;329;g12b8a2e4b00_0_95"/>
          <p:cNvSpPr/>
          <p:nvPr/>
        </p:nvSpPr>
        <p:spPr>
          <a:xfrm>
            <a:off x="6807869" y="3060358"/>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0" name="Google Shape;330;g12b8a2e4b00_0_95"/>
          <p:cNvSpPr/>
          <p:nvPr/>
        </p:nvSpPr>
        <p:spPr>
          <a:xfrm>
            <a:off x="6807869" y="3517436"/>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1" name="Google Shape;331;g12b8a2e4b00_0_95"/>
          <p:cNvSpPr/>
          <p:nvPr/>
        </p:nvSpPr>
        <p:spPr>
          <a:xfrm>
            <a:off x="6807869" y="3974514"/>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g12b8a2e4b00_0_95"/>
          <p:cNvSpPr/>
          <p:nvPr/>
        </p:nvSpPr>
        <p:spPr>
          <a:xfrm>
            <a:off x="6807869" y="4431592"/>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3" name="Google Shape;333;g12b8a2e4b00_0_95"/>
          <p:cNvSpPr/>
          <p:nvPr/>
        </p:nvSpPr>
        <p:spPr>
          <a:xfrm>
            <a:off x="11041162" y="2559923"/>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4" name="Google Shape;334;g12b8a2e4b00_0_95"/>
          <p:cNvSpPr/>
          <p:nvPr/>
        </p:nvSpPr>
        <p:spPr>
          <a:xfrm>
            <a:off x="11041162" y="3017001"/>
            <a:ext cx="248700" cy="248700"/>
          </a:xfrm>
          <a:prstGeom prst="ellipse">
            <a:avLst/>
          </a:prstGeom>
          <a:solidFill>
            <a:srgbClr val="DA3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5" name="Google Shape;335;g12b8a2e4b00_0_95"/>
          <p:cNvSpPr/>
          <p:nvPr/>
        </p:nvSpPr>
        <p:spPr>
          <a:xfrm>
            <a:off x="11041162" y="3474079"/>
            <a:ext cx="248700" cy="248700"/>
          </a:xfrm>
          <a:prstGeom prst="ellipse">
            <a:avLst/>
          </a:prstGeom>
          <a:solidFill>
            <a:srgbClr val="DA3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6" name="Google Shape;336;g12b8a2e4b00_0_95"/>
          <p:cNvSpPr/>
          <p:nvPr/>
        </p:nvSpPr>
        <p:spPr>
          <a:xfrm>
            <a:off x="11041162" y="3931157"/>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7" name="Google Shape;337;g12b8a2e4b00_0_95"/>
          <p:cNvSpPr/>
          <p:nvPr/>
        </p:nvSpPr>
        <p:spPr>
          <a:xfrm>
            <a:off x="11041162" y="4388235"/>
            <a:ext cx="248700" cy="2487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8" name="Google Shape;338;g12b8a2e4b00_0_95"/>
          <p:cNvSpPr/>
          <p:nvPr/>
        </p:nvSpPr>
        <p:spPr>
          <a:xfrm>
            <a:off x="6950607" y="5170183"/>
            <a:ext cx="248700" cy="2487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9" name="Google Shape;339;g12b8a2e4b00_0_95"/>
          <p:cNvSpPr/>
          <p:nvPr/>
        </p:nvSpPr>
        <p:spPr>
          <a:xfrm>
            <a:off x="7439891" y="5170182"/>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0" name="Google Shape;340;g12b8a2e4b00_0_95"/>
          <p:cNvSpPr/>
          <p:nvPr/>
        </p:nvSpPr>
        <p:spPr>
          <a:xfrm>
            <a:off x="7941207" y="5170181"/>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1" name="Google Shape;341;g12b8a2e4b00_0_95"/>
          <p:cNvSpPr/>
          <p:nvPr/>
        </p:nvSpPr>
        <p:spPr>
          <a:xfrm>
            <a:off x="8538516" y="5170180"/>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2" name="Google Shape;342;g12b8a2e4b00_0_95"/>
          <p:cNvSpPr/>
          <p:nvPr/>
        </p:nvSpPr>
        <p:spPr>
          <a:xfrm>
            <a:off x="8931807" y="5170177"/>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3" name="Google Shape;343;g12b8a2e4b00_0_95"/>
          <p:cNvSpPr/>
          <p:nvPr/>
        </p:nvSpPr>
        <p:spPr>
          <a:xfrm>
            <a:off x="9421091" y="5170176"/>
            <a:ext cx="248700" cy="2487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4" name="Google Shape;344;g12b8a2e4b00_0_95"/>
          <p:cNvSpPr/>
          <p:nvPr/>
        </p:nvSpPr>
        <p:spPr>
          <a:xfrm>
            <a:off x="9922407" y="5170175"/>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5" name="Google Shape;345;g12b8a2e4b00_0_95"/>
          <p:cNvSpPr/>
          <p:nvPr/>
        </p:nvSpPr>
        <p:spPr>
          <a:xfrm>
            <a:off x="10411691" y="5170174"/>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6" name="Google Shape;346;g12b8a2e4b00_0_95"/>
          <p:cNvSpPr/>
          <p:nvPr/>
        </p:nvSpPr>
        <p:spPr>
          <a:xfrm>
            <a:off x="6565975" y="2850452"/>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7" name="Google Shape;347;g12b8a2e4b00_0_95"/>
          <p:cNvSpPr/>
          <p:nvPr/>
        </p:nvSpPr>
        <p:spPr>
          <a:xfrm>
            <a:off x="6565975" y="3307530"/>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8" name="Google Shape;348;g12b8a2e4b00_0_95"/>
          <p:cNvSpPr/>
          <p:nvPr/>
        </p:nvSpPr>
        <p:spPr>
          <a:xfrm>
            <a:off x="6565975" y="3764608"/>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9" name="Google Shape;349;g12b8a2e4b00_0_95"/>
          <p:cNvSpPr/>
          <p:nvPr/>
        </p:nvSpPr>
        <p:spPr>
          <a:xfrm>
            <a:off x="6565975" y="4221686"/>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0" name="Google Shape;350;g12b8a2e4b00_0_95"/>
          <p:cNvSpPr/>
          <p:nvPr/>
        </p:nvSpPr>
        <p:spPr>
          <a:xfrm>
            <a:off x="6565975" y="4678764"/>
            <a:ext cx="248700" cy="248700"/>
          </a:xfrm>
          <a:prstGeom prst="ellipse">
            <a:avLst/>
          </a:prstGeom>
          <a:solidFill>
            <a:schemeClr val="l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1" name="Google Shape;351;g12b8a2e4b00_0_95"/>
          <p:cNvSpPr txBox="1"/>
          <p:nvPr/>
        </p:nvSpPr>
        <p:spPr>
          <a:xfrm>
            <a:off x="7875492" y="1367075"/>
            <a:ext cx="2361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a:solidFill>
                  <a:schemeClr val="dk2"/>
                </a:solidFill>
                <a:latin typeface="Proxima Nova"/>
                <a:ea typeface="Proxima Nova"/>
                <a:cs typeface="Proxima Nova"/>
                <a:sym typeface="Proxima Nova"/>
              </a:rPr>
              <a:t>PARTES </a:t>
            </a:r>
            <a:endParaRPr sz="2400" b="1" i="0" u="none" strike="noStrike" cap="none">
              <a:solidFill>
                <a:schemeClr val="dk2"/>
              </a:solidFill>
              <a:latin typeface="Proxima Nova"/>
              <a:ea typeface="Proxima Nova"/>
              <a:cs typeface="Proxima Nova"/>
              <a:sym typeface="Proxima Nova"/>
            </a:endParaRPr>
          </a:p>
        </p:txBody>
      </p:sp>
      <p:sp>
        <p:nvSpPr>
          <p:cNvPr id="352" name="Google Shape;352;g12b8a2e4b00_0_95"/>
          <p:cNvSpPr txBox="1"/>
          <p:nvPr/>
        </p:nvSpPr>
        <p:spPr>
          <a:xfrm>
            <a:off x="7555689" y="5648800"/>
            <a:ext cx="2411442"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a:solidFill>
                  <a:schemeClr val="dk1"/>
                </a:solidFill>
                <a:latin typeface="Proxima Nova"/>
                <a:ea typeface="Proxima Nova"/>
                <a:cs typeface="Proxima Nova"/>
                <a:sym typeface="Proxima Nova"/>
              </a:rPr>
              <a:t>OBSERVADORES</a:t>
            </a:r>
            <a:endParaRPr sz="2000" b="1" i="0" u="none" strike="noStrike" cap="none">
              <a:solidFill>
                <a:schemeClr val="dk1"/>
              </a:solidFill>
              <a:latin typeface="Proxima Nova"/>
              <a:ea typeface="Proxima Nova"/>
              <a:cs typeface="Proxima Nova"/>
              <a:sym typeface="Proxima Nova"/>
            </a:endParaRPr>
          </a:p>
        </p:txBody>
      </p:sp>
      <p:sp>
        <p:nvSpPr>
          <p:cNvPr id="353" name="Google Shape;353;g12b8a2e4b00_0_95"/>
          <p:cNvSpPr txBox="1"/>
          <p:nvPr/>
        </p:nvSpPr>
        <p:spPr>
          <a:xfrm rot="5400000">
            <a:off x="10240175" y="3426374"/>
            <a:ext cx="2999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a:solidFill>
                  <a:schemeClr val="accent5"/>
                </a:solidFill>
                <a:latin typeface="Proxima Nova"/>
                <a:ea typeface="Proxima Nova"/>
                <a:cs typeface="Proxima Nova"/>
                <a:sym typeface="Proxima Nova"/>
              </a:rPr>
              <a:t>CO-FACILITADORES</a:t>
            </a:r>
            <a:endParaRPr sz="2200" b="1" i="0" u="none" strike="noStrike" cap="none">
              <a:solidFill>
                <a:schemeClr val="accent5"/>
              </a:solidFill>
              <a:latin typeface="Proxima Nova"/>
              <a:ea typeface="Proxima Nova"/>
              <a:cs typeface="Proxima Nova"/>
              <a:sym typeface="Proxima Nova"/>
            </a:endParaRPr>
          </a:p>
        </p:txBody>
      </p:sp>
    </p:spTree>
    <p:extLst>
      <p:ext uri="{BB962C8B-B14F-4D97-AF65-F5344CB8AC3E}">
        <p14:creationId xmlns:p14="http://schemas.microsoft.com/office/powerpoint/2010/main" val="2092135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3" descr="No photo description available."/>
          <p:cNvPicPr preferRelativeResize="0"/>
          <p:nvPr/>
        </p:nvPicPr>
        <p:blipFill rotWithShape="1">
          <a:blip r:embed="rId3">
            <a:alphaModFix/>
          </a:blip>
          <a:srcRect/>
          <a:stretch/>
        </p:blipFill>
        <p:spPr>
          <a:xfrm>
            <a:off x="8021" y="0"/>
            <a:ext cx="12192000" cy="6858000"/>
          </a:xfrm>
          <a:prstGeom prst="rect">
            <a:avLst/>
          </a:prstGeom>
          <a:noFill/>
          <a:ln>
            <a:noFill/>
          </a:ln>
        </p:spPr>
      </p:pic>
      <p:sp>
        <p:nvSpPr>
          <p:cNvPr id="373" name="Google Shape;373;p43"/>
          <p:cNvSpPr txBox="1">
            <a:spLocks noGrp="1"/>
          </p:cNvSpPr>
          <p:nvPr>
            <p:ph type="title"/>
          </p:nvPr>
        </p:nvSpPr>
        <p:spPr>
          <a:xfrm>
            <a:off x="457200" y="5213736"/>
            <a:ext cx="7886700"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F2F2F2"/>
              </a:buClr>
              <a:buSzPct val="100000"/>
              <a:buFont typeface="Arial Black"/>
              <a:buNone/>
            </a:pPr>
            <a:r>
              <a:rPr lang="en-US">
                <a:solidFill>
                  <a:srgbClr val="F2F2F2"/>
                </a:solidFill>
              </a:rPr>
              <a:t>CHI-MIIGWECH</a:t>
            </a:r>
            <a:br>
              <a:rPr lang="en-US">
                <a:solidFill>
                  <a:srgbClr val="F2F2F2"/>
                </a:solidFill>
              </a:rPr>
            </a:br>
            <a:br>
              <a:rPr lang="en-US">
                <a:solidFill>
                  <a:srgbClr val="F2F2F2"/>
                </a:solidFill>
              </a:rPr>
            </a:br>
            <a:r>
              <a:rPr lang="en-US">
                <a:solidFill>
                  <a:srgbClr val="F2F2F2"/>
                </a:solidFill>
              </a:rPr>
              <a:t>PERGUNTAS?</a:t>
            </a:r>
            <a:br>
              <a:rPr lang="en-US">
                <a:solidFill>
                  <a:srgbClr val="F2F2F2"/>
                </a:solidFill>
              </a:rPr>
            </a:br>
            <a:endParaRPr>
              <a:solidFill>
                <a:srgbClr val="F2F2F2"/>
              </a:solidFill>
            </a:endParaRPr>
          </a:p>
        </p:txBody>
      </p:sp>
      <p:sp>
        <p:nvSpPr>
          <p:cNvPr id="374" name="Google Shape;374;p43"/>
          <p:cNvSpPr txBox="1"/>
          <p:nvPr/>
        </p:nvSpPr>
        <p:spPr>
          <a:xfrm>
            <a:off x="8021" y="6400800"/>
            <a:ext cx="67692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ndara"/>
                <a:ea typeface="Candara"/>
                <a:cs typeface="Candara"/>
                <a:sym typeface="Candara"/>
              </a:rPr>
              <a:t>Lago Dalrymple, Ontário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319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sz="8800" b="1">
                <a:solidFill>
                  <a:schemeClr val="bg1"/>
                </a:solidFill>
                <a:cs typeface="Calibri Light"/>
              </a:rPr>
              <a:t>PERGUNTAS E RESPOSTAS</a:t>
            </a:r>
            <a:endParaRPr lang="en-US"/>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1463565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91310"/>
            <a:ext cx="10614526" cy="1050758"/>
          </a:xfrm>
        </p:spPr>
        <p:txBody>
          <a:bodyPr>
            <a:noAutofit/>
          </a:bodyPr>
          <a:lstStyle/>
          <a:p>
            <a:r>
              <a:rPr lang="en-US" sz="7200" b="1">
                <a:solidFill>
                  <a:schemeClr val="bg1"/>
                </a:solidFill>
                <a:ea typeface="+mj-lt"/>
                <a:cs typeface="+mj-lt"/>
              </a:rPr>
              <a:t>Promessa Climática dos NDCs e PNUDs </a:t>
            </a:r>
            <a:endParaRPr lang="en-US">
              <a:cs typeface="Calibri Light"/>
            </a:endParaRPr>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
        <p:nvSpPr>
          <p:cNvPr id="7" name="Subtitle 2">
            <a:extLst>
              <a:ext uri="{FF2B5EF4-FFF2-40B4-BE49-F238E27FC236}">
                <a16:creationId xmlns:a16="http://schemas.microsoft.com/office/drawing/2014/main" id="{81B18FBE-299B-CC3A-AB42-6CF684218EC2}"/>
              </a:ext>
            </a:extLst>
          </p:cNvPr>
          <p:cNvSpPr>
            <a:spLocks noGrp="1"/>
          </p:cNvSpPr>
          <p:nvPr>
            <p:ph type="subTitle" idx="1"/>
          </p:nvPr>
        </p:nvSpPr>
        <p:spPr>
          <a:xfrm>
            <a:off x="1764632" y="3174248"/>
            <a:ext cx="8649368" cy="519447"/>
          </a:xfrm>
        </p:spPr>
        <p:txBody>
          <a:bodyPr vert="horz" lIns="91440" tIns="45720" rIns="91440" bIns="45720" rtlCol="0" anchor="t">
            <a:noAutofit/>
          </a:bodyPr>
          <a:lstStyle/>
          <a:p>
            <a:r>
              <a:rPr lang="en-US" sz="3600" b="1">
                <a:ea typeface="+mn-lt"/>
                <a:cs typeface="+mn-lt"/>
              </a:rPr>
              <a:t>Sameera </a:t>
            </a:r>
            <a:r>
              <a:rPr lang="en-US" sz="3600" b="1" err="1">
                <a:ea typeface="+mn-lt"/>
                <a:cs typeface="+mn-lt"/>
              </a:rPr>
              <a:t>Savarala</a:t>
            </a:r>
            <a:r>
              <a:rPr lang="en-US" sz="3600" b="1">
                <a:ea typeface="+mn-lt"/>
                <a:cs typeface="+mn-lt"/>
              </a:rPr>
              <a:t>, Verania Chao Lorenzo Eguren</a:t>
            </a:r>
            <a:r>
              <a:rPr lang="en-US" sz="3600">
                <a:ea typeface="+mn-lt"/>
                <a:cs typeface="+mn-lt"/>
              </a:rPr>
              <a:t>, Equipe de Estratégia e Políticas Climáticas do PNUD </a:t>
            </a:r>
            <a:endParaRPr lang="en-US"/>
          </a:p>
          <a:p>
            <a:pPr>
              <a:spcBef>
                <a:spcPct val="0"/>
              </a:spcBef>
            </a:pPr>
            <a:endParaRPr lang="en-US"/>
          </a:p>
        </p:txBody>
      </p:sp>
      <p:sp>
        <p:nvSpPr>
          <p:cNvPr id="3" name="TextBox 2">
            <a:extLst>
              <a:ext uri="{FF2B5EF4-FFF2-40B4-BE49-F238E27FC236}">
                <a16:creationId xmlns:a16="http://schemas.microsoft.com/office/drawing/2014/main" id="{09D5EE08-9B7D-AB7B-09F1-5694EA5994B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F4E47147-A2B0-4EC0-9798-DC3A4879853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687582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B979-D1D9-48FB-8C7E-CC53A14B1F16}"/>
              </a:ext>
            </a:extLst>
          </p:cNvPr>
          <p:cNvSpPr>
            <a:spLocks noGrp="1"/>
          </p:cNvSpPr>
          <p:nvPr>
            <p:ph type="title"/>
          </p:nvPr>
        </p:nvSpPr>
        <p:spPr>
          <a:xfrm>
            <a:off x="305751" y="1422537"/>
            <a:ext cx="5058225" cy="4778238"/>
          </a:xfrm>
        </p:spPr>
        <p:txBody>
          <a:bodyPr vert="horz" lIns="91440" tIns="45720" rIns="91440" bIns="45720" rtlCol="0" anchor="t">
            <a:normAutofit/>
          </a:bodyPr>
          <a:lstStyle/>
          <a:p>
            <a:br>
              <a:rPr lang="en-US" sz="2000">
                <a:solidFill>
                  <a:schemeClr val="tx1"/>
                </a:solidFill>
                <a:latin typeface="+mj-lt"/>
                <a:cs typeface="+mj-cs"/>
              </a:rPr>
            </a:br>
            <a:r>
              <a:rPr lang="en-US" sz="2500">
                <a:solidFill>
                  <a:schemeClr val="tx1"/>
                </a:solidFill>
                <a:latin typeface="+mj-lt"/>
                <a:cs typeface="+mj-cs"/>
              </a:rPr>
              <a:t>NDC101: Contribuições Determinadas nacionalmente, Acordo de Paris e Inclusão Social na Promessa Climática do PNUD</a:t>
            </a:r>
            <a:br>
              <a:rPr lang="en-US" sz="2000">
                <a:solidFill>
                  <a:schemeClr val="tx1"/>
                </a:solidFill>
                <a:latin typeface="+mj-lt"/>
                <a:cs typeface="+mj-cs"/>
              </a:rPr>
            </a:br>
            <a:br>
              <a:rPr lang="en-US" sz="2000" b="0">
                <a:solidFill>
                  <a:schemeClr val="tx1"/>
                </a:solidFill>
                <a:latin typeface="+mj-lt"/>
                <a:cs typeface="+mj-cs"/>
              </a:rPr>
            </a:br>
            <a:r>
              <a:rPr lang="en-US" sz="1800" b="0">
                <a:solidFill>
                  <a:schemeClr val="tx1"/>
                </a:solidFill>
                <a:latin typeface="+mj-lt"/>
                <a:cs typeface="+mj-cs"/>
              </a:rPr>
              <a:t>Sameera </a:t>
            </a:r>
            <a:r>
              <a:rPr lang="en-US" sz="1800" b="0" err="1">
                <a:solidFill>
                  <a:schemeClr val="tx1"/>
                </a:solidFill>
                <a:latin typeface="+mj-lt"/>
                <a:cs typeface="+mj-cs"/>
              </a:rPr>
              <a:t>Savarala</a:t>
            </a:r>
            <a:r>
              <a:rPr lang="en-US" sz="1800" b="0">
                <a:solidFill>
                  <a:schemeClr val="tx1"/>
                </a:solidFill>
                <a:latin typeface="+mj-lt"/>
                <a:cs typeface="+mj-cs"/>
              </a:rPr>
              <a:t>, Especialista em </a:t>
            </a:r>
            <a:r>
              <a:rPr lang="en-US" sz="1800" b="0" err="1">
                <a:solidFill>
                  <a:schemeClr val="tx1"/>
                </a:solidFill>
                <a:latin typeface="+mj-lt"/>
                <a:cs typeface="+mj-cs"/>
              </a:rPr>
              <a:t>Programas, </a:t>
            </a:r>
            <a:br>
              <a:rPr lang="en-US" sz="1800" b="0">
                <a:latin typeface="+mj-lt"/>
                <a:cs typeface="+mj-cs"/>
              </a:rPr>
            </a:br>
            <a:r>
              <a:rPr lang="en-US" sz="1800" b="0">
                <a:solidFill>
                  <a:schemeClr val="tx1"/>
                </a:solidFill>
                <a:latin typeface="+mj-lt"/>
                <a:cs typeface="+mj-cs"/>
              </a:rPr>
              <a:t>Estratégias climáticas e equipe de políticas</a:t>
            </a:r>
            <a:br>
              <a:rPr lang="en-US" sz="1800" b="0">
                <a:latin typeface="+mj-lt"/>
                <a:cs typeface="+mj-cs"/>
              </a:rPr>
            </a:br>
            <a:br>
              <a:rPr lang="en-US" sz="1800" b="0">
                <a:latin typeface="+mj-lt"/>
                <a:cs typeface="+mj-cs"/>
              </a:rPr>
            </a:br>
            <a:r>
              <a:rPr lang="en-US" sz="1800" b="0">
                <a:solidFill>
                  <a:schemeClr val="tx1"/>
                </a:solidFill>
                <a:latin typeface="+mj-lt"/>
                <a:cs typeface="+mj-cs"/>
              </a:rPr>
              <a:t>Verania Chao, Especialista em </a:t>
            </a:r>
            <a:r>
              <a:rPr lang="en-US" sz="1800" b="0" err="1">
                <a:solidFill>
                  <a:schemeClr val="tx1"/>
                </a:solidFill>
                <a:latin typeface="+mj-lt"/>
                <a:cs typeface="+mj-cs"/>
              </a:rPr>
              <a:t>Programas, </a:t>
            </a:r>
            <a:br>
              <a:rPr lang="en-US" sz="1800" b="0">
                <a:latin typeface="+mj-lt"/>
                <a:cs typeface="+mj-cs"/>
              </a:rPr>
            </a:br>
            <a:r>
              <a:rPr lang="en-US" sz="1800" b="0">
                <a:solidFill>
                  <a:schemeClr val="tx1"/>
                </a:solidFill>
                <a:latin typeface="+mj-lt"/>
                <a:cs typeface="+mj-cs"/>
              </a:rPr>
              <a:t>Estratégias climáticas e equipe de políticas</a:t>
            </a:r>
            <a:br>
              <a:rPr lang="en-US" sz="1800" b="0">
                <a:latin typeface="+mj-lt"/>
                <a:cs typeface="+mj-cs"/>
              </a:rPr>
            </a:br>
            <a:br>
              <a:rPr lang="en-US" sz="1800" b="0">
                <a:latin typeface="+mj-lt"/>
                <a:cs typeface="+mj-cs"/>
              </a:rPr>
            </a:br>
            <a:r>
              <a:rPr lang="en-US" sz="1800" b="0">
                <a:solidFill>
                  <a:schemeClr val="tx1"/>
                </a:solidFill>
                <a:latin typeface="+mj-lt"/>
                <a:cs typeface="+mj-cs"/>
              </a:rPr>
              <a:t>Lorenzo Eguren, Coordenador Regional do País, Equipe de Estratégias e Políticas Climáticas</a:t>
            </a:r>
            <a:endParaRPr lang="en-US" sz="1800" b="0">
              <a:solidFill>
                <a:schemeClr val="tx1"/>
              </a:solidFill>
              <a:latin typeface="+mj-lt"/>
              <a:cs typeface="Arial"/>
            </a:endParaRPr>
          </a:p>
        </p:txBody>
      </p:sp>
      <p:pic>
        <p:nvPicPr>
          <p:cNvPr id="5" name="Picture 4" descr="A group of people sitting at a table&#10;&#10;Description automatically generated with low confidence">
            <a:extLst>
              <a:ext uri="{FF2B5EF4-FFF2-40B4-BE49-F238E27FC236}">
                <a16:creationId xmlns:a16="http://schemas.microsoft.com/office/drawing/2014/main" id="{5DCCF40A-7D3E-48CA-1553-9F1934B13EB9}"/>
              </a:ext>
            </a:extLst>
          </p:cNvPr>
          <p:cNvPicPr>
            <a:picLocks noChangeAspect="1"/>
          </p:cNvPicPr>
          <p:nvPr/>
        </p:nvPicPr>
        <p:blipFill rotWithShape="1">
          <a:blip r:embed="rId3">
            <a:duotone>
              <a:prstClr val="black"/>
              <a:prstClr val="white"/>
            </a:duotone>
          </a:blip>
          <a:srcRect l="13603" r="45102" b="1"/>
          <a:stretch/>
        </p:blipFill>
        <p:spPr>
          <a:xfrm>
            <a:off x="5326408" y="10"/>
            <a:ext cx="6865592" cy="6857990"/>
          </a:xfrm>
          <a:custGeom>
            <a:avLst/>
            <a:gdLst/>
            <a:ahLst/>
            <a:cxnLst/>
            <a:rect l="l" t="t" r="r" b="b"/>
            <a:pathLst>
              <a:path w="6865592" h="6858000">
                <a:moveTo>
                  <a:pt x="3068432" y="0"/>
                </a:moveTo>
                <a:lnTo>
                  <a:pt x="6865592" y="0"/>
                </a:lnTo>
                <a:lnTo>
                  <a:pt x="6865592"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a:solidFill>
            <a:schemeClr val="accent1"/>
          </a:solidFill>
        </p:spPr>
      </p:pic>
      <p:sp>
        <p:nvSpPr>
          <p:cNvPr id="37" name="Freeform: Shape 36">
            <a:extLst>
              <a:ext uri="{FF2B5EF4-FFF2-40B4-BE49-F238E27FC236}">
                <a16:creationId xmlns:a16="http://schemas.microsoft.com/office/drawing/2014/main" id="{ABB34BBC-69D7-4906-8E5B-64C9EE038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408"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34594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Process 3">
            <a:extLst>
              <a:ext uri="{FF2B5EF4-FFF2-40B4-BE49-F238E27FC236}">
                <a16:creationId xmlns:a16="http://schemas.microsoft.com/office/drawing/2014/main" id="{4C3C4EC0-B683-CCCD-9E90-F5F5BE50E013}"/>
              </a:ext>
            </a:extLst>
          </p:cNvPr>
          <p:cNvSpPr/>
          <p:nvPr/>
        </p:nvSpPr>
        <p:spPr>
          <a:xfrm>
            <a:off x="1698171" y="1380931"/>
            <a:ext cx="9112584" cy="3854105"/>
          </a:xfrm>
          <a:prstGeom prst="flowChartProcess">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Flowchart: Process 17">
            <a:extLst>
              <a:ext uri="{FF2B5EF4-FFF2-40B4-BE49-F238E27FC236}">
                <a16:creationId xmlns:a16="http://schemas.microsoft.com/office/drawing/2014/main" id="{0E5E873F-4B77-DC3D-912E-B68BC9C043B5}"/>
              </a:ext>
            </a:extLst>
          </p:cNvPr>
          <p:cNvSpPr/>
          <p:nvPr/>
        </p:nvSpPr>
        <p:spPr>
          <a:xfrm>
            <a:off x="10761012" y="1380931"/>
            <a:ext cx="809932" cy="3827623"/>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owchart: Process 10">
            <a:extLst>
              <a:ext uri="{FF2B5EF4-FFF2-40B4-BE49-F238E27FC236}">
                <a16:creationId xmlns:a16="http://schemas.microsoft.com/office/drawing/2014/main" id="{FACE50EE-9E74-790A-F284-308D12402BF9}"/>
              </a:ext>
            </a:extLst>
          </p:cNvPr>
          <p:cNvSpPr/>
          <p:nvPr/>
        </p:nvSpPr>
        <p:spPr>
          <a:xfrm>
            <a:off x="0" y="1161570"/>
            <a:ext cx="2934712" cy="5663681"/>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Graphic 23" descr="Bullseye with solid fill">
            <a:extLst>
              <a:ext uri="{FF2B5EF4-FFF2-40B4-BE49-F238E27FC236}">
                <a16:creationId xmlns:a16="http://schemas.microsoft.com/office/drawing/2014/main" id="{2F7FE15F-A109-32F7-4778-14F5F5BD0E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0755" y="1474325"/>
            <a:ext cx="636608" cy="636608"/>
          </a:xfrm>
          <a:prstGeom prst="rect">
            <a:avLst/>
          </a:prstGeom>
        </p:spPr>
      </p:pic>
      <p:sp>
        <p:nvSpPr>
          <p:cNvPr id="25" name="TextBox 24">
            <a:extLst>
              <a:ext uri="{FF2B5EF4-FFF2-40B4-BE49-F238E27FC236}">
                <a16:creationId xmlns:a16="http://schemas.microsoft.com/office/drawing/2014/main" id="{E50A8015-E58A-FCDF-79D9-0CBE157A0B41}"/>
              </a:ext>
            </a:extLst>
          </p:cNvPr>
          <p:cNvSpPr txBox="1"/>
          <p:nvPr/>
        </p:nvSpPr>
        <p:spPr>
          <a:xfrm>
            <a:off x="3000716" y="1446836"/>
            <a:ext cx="7694292" cy="3693319"/>
          </a:xfrm>
          <a:prstGeom prst="rect">
            <a:avLst/>
          </a:prstGeom>
          <a:noFill/>
        </p:spPr>
        <p:txBody>
          <a:bodyPr wrap="square" rtlCol="0">
            <a:spAutoFit/>
          </a:bodyPr>
          <a:lstStyle/>
          <a:p>
            <a:pPr marL="285750" indent="-285750" algn="just">
              <a:buFont typeface="Arial" panose="020B0604020202020204" pitchFamily="34" charset="0"/>
              <a:buChar char="•"/>
            </a:pPr>
            <a:r>
              <a:rPr lang="en-GB"/>
              <a:t>Visa limitar o aquecimento global bem abaixo de </a:t>
            </a:r>
            <a:r>
              <a:rPr lang="en-US" b="1">
                <a:solidFill>
                  <a:schemeClr val="accent4">
                    <a:lumMod val="75000"/>
                  </a:schemeClr>
                </a:solidFill>
              </a:rPr>
              <a:t>2°C </a:t>
            </a:r>
            <a:r>
              <a:rPr lang="en-US"/>
              <a:t>até 2100, de preferência a </a:t>
            </a:r>
            <a:r>
              <a:rPr lang="en-US" b="1">
                <a:solidFill>
                  <a:schemeClr val="accent4">
                    <a:lumMod val="75000"/>
                  </a:schemeClr>
                </a:solidFill>
              </a:rPr>
              <a:t>1,5°C em </a:t>
            </a:r>
            <a:r>
              <a:rPr lang="en-US"/>
              <a:t>comparação com os níveis pré-industriais.</a:t>
            </a:r>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a:t>Estabeleceu um processo, conhecido como "</a:t>
            </a:r>
            <a:r>
              <a:rPr lang="en-US" b="1">
                <a:solidFill>
                  <a:schemeClr val="accent4">
                    <a:lumMod val="75000"/>
                  </a:schemeClr>
                </a:solidFill>
              </a:rPr>
              <a:t>contribuições determinadas nacionalmente</a:t>
            </a:r>
            <a:r>
              <a:rPr lang="en-US"/>
              <a:t>, ou INDCs" pelo qual os países aumentam seus esforços para reduzir as emissões e aumentar a resiliência ao longo do tempo para atingir a meta de temperatura a longo prazo. </a:t>
            </a:r>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a:t>Foi solicitado aos países que preparassem, comunicassem e implementassem CNDs subseqüentes a cada </a:t>
            </a:r>
            <a:r>
              <a:rPr lang="en-US" b="1">
                <a:solidFill>
                  <a:schemeClr val="accent4">
                    <a:lumMod val="75000"/>
                  </a:schemeClr>
                </a:solidFill>
              </a:rPr>
              <a:t>cinco </a:t>
            </a:r>
            <a:r>
              <a:rPr lang="en-US"/>
              <a:t>anos.</a:t>
            </a:r>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a:t>Os CNDs sucessivos representam uma </a:t>
            </a:r>
            <a:r>
              <a:rPr lang="en-US" b="1">
                <a:solidFill>
                  <a:schemeClr val="accent4">
                    <a:lumMod val="75000"/>
                  </a:schemeClr>
                </a:solidFill>
              </a:rPr>
              <a:t>progressão além do atual CND </a:t>
            </a:r>
            <a:r>
              <a:rPr lang="en-US"/>
              <a:t>e refletem a maior ambição possível do partido.</a:t>
            </a:r>
            <a:endParaRPr lang="es-ES"/>
          </a:p>
        </p:txBody>
      </p:sp>
      <p:pic>
        <p:nvPicPr>
          <p:cNvPr id="26" name="Graphic 25" descr="Earth globe: Americas with solid fill">
            <a:extLst>
              <a:ext uri="{FF2B5EF4-FFF2-40B4-BE49-F238E27FC236}">
                <a16:creationId xmlns:a16="http://schemas.microsoft.com/office/drawing/2014/main" id="{1A65D2EE-EA6E-253F-8BE7-41B50EF860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6543" y="2445151"/>
            <a:ext cx="636608" cy="636608"/>
          </a:xfrm>
          <a:prstGeom prst="rect">
            <a:avLst/>
          </a:prstGeom>
        </p:spPr>
      </p:pic>
      <p:sp>
        <p:nvSpPr>
          <p:cNvPr id="27" name="TextBox 26">
            <a:extLst>
              <a:ext uri="{FF2B5EF4-FFF2-40B4-BE49-F238E27FC236}">
                <a16:creationId xmlns:a16="http://schemas.microsoft.com/office/drawing/2014/main" id="{A60984DD-8524-8C8D-35B0-4A83487267DE}"/>
              </a:ext>
            </a:extLst>
          </p:cNvPr>
          <p:cNvSpPr txBox="1"/>
          <p:nvPr/>
        </p:nvSpPr>
        <p:spPr>
          <a:xfrm>
            <a:off x="405586" y="463046"/>
            <a:ext cx="10232021" cy="646331"/>
          </a:xfrm>
          <a:prstGeom prst="rect">
            <a:avLst/>
          </a:prstGeom>
          <a:noFill/>
        </p:spPr>
        <p:txBody>
          <a:bodyPr wrap="square" rtlCol="0">
            <a:spAutoFit/>
          </a:bodyPr>
          <a:lstStyle/>
          <a:p>
            <a:r>
              <a:rPr lang="en-US" sz="3600" b="1">
                <a:solidFill>
                  <a:schemeClr val="bg1"/>
                </a:solidFill>
                <a:effectLst/>
                <a:latin typeface="+mj-lt"/>
                <a:ea typeface="Roboto Lt"/>
                <a:cs typeface="Roboto Lt"/>
              </a:rPr>
              <a:t>O Acordo de Paris e os CNDs</a:t>
            </a:r>
            <a:endParaRPr lang="es-ES" sz="3600" b="1">
              <a:solidFill>
                <a:schemeClr val="bg1"/>
              </a:solidFill>
              <a:effectLst/>
              <a:latin typeface="+mj-lt"/>
              <a:ea typeface="Roboto Lt"/>
              <a:cs typeface="Roboto Lt"/>
            </a:endParaRPr>
          </a:p>
        </p:txBody>
      </p:sp>
      <p:cxnSp>
        <p:nvCxnSpPr>
          <p:cNvPr id="28" name="Straight Connector 27">
            <a:extLst>
              <a:ext uri="{FF2B5EF4-FFF2-40B4-BE49-F238E27FC236}">
                <a16:creationId xmlns:a16="http://schemas.microsoft.com/office/drawing/2014/main" id="{C3A2142F-3D3C-F749-AA37-16882EBDDCB9}"/>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Graphic 28" descr="Badge 5 with solid fill">
            <a:extLst>
              <a:ext uri="{FF2B5EF4-FFF2-40B4-BE49-F238E27FC236}">
                <a16:creationId xmlns:a16="http://schemas.microsoft.com/office/drawing/2014/main" id="{039E8E58-0A3F-328C-E23E-F661EB77AD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1698" y="3503457"/>
            <a:ext cx="636608" cy="636608"/>
          </a:xfrm>
          <a:prstGeom prst="rect">
            <a:avLst/>
          </a:prstGeom>
        </p:spPr>
      </p:pic>
      <p:pic>
        <p:nvPicPr>
          <p:cNvPr id="30" name="Graphic 29" descr="Bar graph with upward trend with solid fill">
            <a:extLst>
              <a:ext uri="{FF2B5EF4-FFF2-40B4-BE49-F238E27FC236}">
                <a16:creationId xmlns:a16="http://schemas.microsoft.com/office/drawing/2014/main" id="{CEDB96B2-5B01-17D4-760B-589C802E1A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4059" y="4423366"/>
            <a:ext cx="636608" cy="636608"/>
          </a:xfrm>
          <a:prstGeom prst="rect">
            <a:avLst/>
          </a:prstGeom>
        </p:spPr>
      </p:pic>
      <p:sp>
        <p:nvSpPr>
          <p:cNvPr id="31" name="TextBox 30">
            <a:extLst>
              <a:ext uri="{FF2B5EF4-FFF2-40B4-BE49-F238E27FC236}">
                <a16:creationId xmlns:a16="http://schemas.microsoft.com/office/drawing/2014/main" id="{A4D2A6A2-6F05-E75F-FE44-7CB78EBCAB76}"/>
              </a:ext>
            </a:extLst>
          </p:cNvPr>
          <p:cNvSpPr txBox="1"/>
          <p:nvPr/>
        </p:nvSpPr>
        <p:spPr>
          <a:xfrm>
            <a:off x="2942843" y="5652559"/>
            <a:ext cx="8157279" cy="369332"/>
          </a:xfrm>
          <a:prstGeom prst="rect">
            <a:avLst/>
          </a:prstGeom>
          <a:noFill/>
        </p:spPr>
        <p:txBody>
          <a:bodyPr wrap="square">
            <a:spAutoFit/>
          </a:bodyPr>
          <a:lstStyle/>
          <a:p>
            <a:r>
              <a:rPr lang="en-US"/>
              <a:t>Se totalmente implementados, os CNDs podem contribuir significativamente para reduzir o aquecimento. </a:t>
            </a:r>
          </a:p>
        </p:txBody>
      </p:sp>
      <p:sp>
        <p:nvSpPr>
          <p:cNvPr id="32" name="TextBox 31">
            <a:extLst>
              <a:ext uri="{FF2B5EF4-FFF2-40B4-BE49-F238E27FC236}">
                <a16:creationId xmlns:a16="http://schemas.microsoft.com/office/drawing/2014/main" id="{678F10E3-F45C-9108-0011-6698107DBC4B}"/>
              </a:ext>
            </a:extLst>
          </p:cNvPr>
          <p:cNvSpPr txBox="1"/>
          <p:nvPr/>
        </p:nvSpPr>
        <p:spPr>
          <a:xfrm>
            <a:off x="1908676" y="5572349"/>
            <a:ext cx="1287625" cy="523220"/>
          </a:xfrm>
          <a:prstGeom prst="rect">
            <a:avLst/>
          </a:prstGeom>
          <a:noFill/>
        </p:spPr>
        <p:txBody>
          <a:bodyPr wrap="square" rtlCol="0">
            <a:spAutoFit/>
          </a:bodyPr>
          <a:lstStyle/>
          <a:p>
            <a:r>
              <a:rPr lang="es-ES" sz="2800" b="1">
                <a:solidFill>
                  <a:schemeClr val="accent4">
                    <a:lumMod val="75000"/>
                  </a:schemeClr>
                </a:solidFill>
              </a:rPr>
              <a:t>NDC</a:t>
            </a:r>
          </a:p>
        </p:txBody>
      </p:sp>
      <p:sp>
        <p:nvSpPr>
          <p:cNvPr id="33" name="TextBox 32">
            <a:extLst>
              <a:ext uri="{FF2B5EF4-FFF2-40B4-BE49-F238E27FC236}">
                <a16:creationId xmlns:a16="http://schemas.microsoft.com/office/drawing/2014/main" id="{74911E50-EC30-73F2-993D-0C97C43A947D}"/>
              </a:ext>
            </a:extLst>
          </p:cNvPr>
          <p:cNvSpPr txBox="1"/>
          <p:nvPr/>
        </p:nvSpPr>
        <p:spPr>
          <a:xfrm>
            <a:off x="832526" y="1269813"/>
            <a:ext cx="4349180" cy="954107"/>
          </a:xfrm>
          <a:prstGeom prst="rect">
            <a:avLst/>
          </a:prstGeom>
          <a:noFill/>
        </p:spPr>
        <p:txBody>
          <a:bodyPr wrap="square" rtlCol="0">
            <a:spAutoFit/>
          </a:bodyPr>
          <a:lstStyle/>
          <a:p>
            <a:r>
              <a:rPr lang="es-ES" sz="2800" b="1" err="1">
                <a:solidFill>
                  <a:schemeClr val="accent4">
                    <a:lumMod val="75000"/>
                  </a:schemeClr>
                </a:solidFill>
              </a:rPr>
              <a:t>A </a:t>
            </a:r>
            <a:r>
              <a:rPr lang="es-ES" sz="2800" b="1">
                <a:solidFill>
                  <a:schemeClr val="accent4">
                    <a:lumMod val="75000"/>
                  </a:schemeClr>
                </a:solidFill>
              </a:rPr>
              <a:t>Paris </a:t>
            </a:r>
          </a:p>
          <a:p>
            <a:r>
              <a:rPr lang="es-ES" sz="2800" b="1" err="1">
                <a:solidFill>
                  <a:schemeClr val="accent4">
                    <a:lumMod val="75000"/>
                  </a:schemeClr>
                </a:solidFill>
              </a:rPr>
              <a:t>Acordo</a:t>
            </a:r>
            <a:endParaRPr lang="es-ES" sz="2800" b="1">
              <a:solidFill>
                <a:schemeClr val="accent4">
                  <a:lumMod val="75000"/>
                </a:schemeClr>
              </a:solidFill>
            </a:endParaRPr>
          </a:p>
        </p:txBody>
      </p:sp>
    </p:spTree>
    <p:extLst>
      <p:ext uri="{BB962C8B-B14F-4D97-AF65-F5344CB8AC3E}">
        <p14:creationId xmlns:p14="http://schemas.microsoft.com/office/powerpoint/2010/main" val="383114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a:extLst>
              <a:ext uri="{FF2B5EF4-FFF2-40B4-BE49-F238E27FC236}">
                <a16:creationId xmlns:a16="http://schemas.microsoft.com/office/drawing/2014/main" id="{70EE0A36-B019-FB8D-CC2B-C89290326FD9}"/>
              </a:ext>
            </a:extLst>
          </p:cNvPr>
          <p:cNvSpPr>
            <a:spLocks noGrp="1"/>
          </p:cNvSpPr>
          <p:nvPr>
            <p:ph type="title"/>
          </p:nvPr>
        </p:nvSpPr>
        <p:spPr>
          <a:xfrm>
            <a:off x="397719" y="410239"/>
            <a:ext cx="11578257" cy="707886"/>
          </a:xfrm>
        </p:spPr>
        <p:txBody>
          <a:bodyPr rtlCol="0">
            <a:normAutofit fontScale="90000"/>
          </a:bodyPr>
          <a:lstStyle/>
          <a:p>
            <a:pPr rtl="0"/>
            <a:r>
              <a:rPr lang="en-US" sz="3600" b="1"/>
              <a:t>O que são CNDs no contexto do Acordo de Paris</a:t>
            </a:r>
            <a:r>
              <a:rPr lang="es-ES" sz="3600" b="1"/>
              <a:t>? </a:t>
            </a:r>
          </a:p>
        </p:txBody>
      </p:sp>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14A85BD-BC91-A329-4613-FAF1B290E13C}"/>
              </a:ext>
            </a:extLst>
          </p:cNvPr>
          <p:cNvSpPr txBox="1"/>
          <p:nvPr/>
        </p:nvSpPr>
        <p:spPr>
          <a:xfrm>
            <a:off x="614070" y="1327266"/>
            <a:ext cx="11361906" cy="956544"/>
          </a:xfrm>
          <a:prstGeom prst="rect">
            <a:avLst/>
          </a:prstGeom>
          <a:noFill/>
        </p:spPr>
        <p:txBody>
          <a:bodyPr wrap="square" rtlCol="0">
            <a:spAutoFit/>
          </a:bodyPr>
          <a:lstStyle/>
          <a:p>
            <a:r>
              <a:rPr lang="en-US" sz="1800" b="1">
                <a:solidFill>
                  <a:srgbClr val="231F20"/>
                </a:solidFill>
                <a:effectLst/>
                <a:ea typeface="Roboto Lt"/>
                <a:cs typeface="Roboto Lt"/>
              </a:rPr>
              <a:t>As contribuições determinadas nacionalmente (CND) estão no centro do Acordo de Paris (AP)</a:t>
            </a:r>
            <a:endParaRPr lang="en-US" sz="1800">
              <a:solidFill>
                <a:srgbClr val="231F20"/>
              </a:solidFill>
              <a:effectLst/>
              <a:ea typeface="Roboto Lt"/>
              <a:cs typeface="Roboto Lt"/>
              <a:sym typeface="Wingdings" panose="05000000000000000000" pitchFamily="2" charset="2"/>
            </a:endParaRPr>
          </a:p>
          <a:p>
            <a:r>
              <a:rPr lang="en-US" sz="1800">
                <a:solidFill>
                  <a:srgbClr val="231F20"/>
                </a:solidFill>
                <a:effectLst/>
                <a:ea typeface="Roboto Lt"/>
                <a:cs typeface="Roboto Lt"/>
              </a:rPr>
              <a:t>Eles incorporam os esforços de cada país para reduzir as emissões nacionais e adaptar-se aos impactos da mudança climática.</a:t>
            </a:r>
            <a:endParaRPr lang="es-ES" sz="1800">
              <a:effectLst/>
              <a:ea typeface="Roboto Lt"/>
              <a:cs typeface="Roboto Lt"/>
            </a:endParaRPr>
          </a:p>
          <a:p>
            <a:r>
              <a:rPr lang="en-US" sz="1800">
                <a:solidFill>
                  <a:srgbClr val="231F20"/>
                </a:solidFill>
                <a:effectLst/>
                <a:ea typeface="Roboto Lt"/>
                <a:cs typeface="Roboto Lt"/>
              </a:rPr>
              <a:t> </a:t>
            </a:r>
            <a:endParaRPr lang="es-ES"/>
          </a:p>
        </p:txBody>
      </p:sp>
      <p:graphicFrame>
        <p:nvGraphicFramePr>
          <p:cNvPr id="11" name="Marcador de contenido 6" descr="Diagrama de proceso de SmartArt">
            <a:extLst>
              <a:ext uri="{FF2B5EF4-FFF2-40B4-BE49-F238E27FC236}">
                <a16:creationId xmlns:a16="http://schemas.microsoft.com/office/drawing/2014/main" id="{7C65C0FA-D36F-6D98-6587-3FD1D4F1CBEC}"/>
              </a:ext>
            </a:extLst>
          </p:cNvPr>
          <p:cNvGraphicFramePr>
            <a:graphicFrameLocks noGrp="1"/>
          </p:cNvGraphicFramePr>
          <p:nvPr>
            <p:ph idx="1"/>
            <p:extLst>
              <p:ext uri="{D42A27DB-BD31-4B8C-83A1-F6EECF244321}">
                <p14:modId xmlns:p14="http://schemas.microsoft.com/office/powerpoint/2010/main" val="1914237235"/>
              </p:ext>
            </p:extLst>
          </p:nvPr>
        </p:nvGraphicFramePr>
        <p:xfrm>
          <a:off x="391313" y="1327266"/>
          <a:ext cx="11049354" cy="575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48775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560E9797-DE47-5EF0-45C7-A9EDC608E7E4}"/>
              </a:ext>
            </a:extLst>
          </p:cNvPr>
          <p:cNvSpPr>
            <a:spLocks noGrp="1"/>
          </p:cNvSpPr>
          <p:nvPr>
            <p:ph type="title"/>
          </p:nvPr>
        </p:nvSpPr>
        <p:spPr>
          <a:xfrm>
            <a:off x="433674" y="414699"/>
            <a:ext cx="11578257" cy="707886"/>
          </a:xfrm>
        </p:spPr>
        <p:txBody>
          <a:bodyPr rtlCol="0">
            <a:normAutofit fontScale="90000"/>
          </a:bodyPr>
          <a:lstStyle/>
          <a:p>
            <a:pPr rtl="0"/>
            <a:r>
              <a:rPr lang="en-US" sz="3600" b="1"/>
              <a:t>O que são CNDs no contexto do Acordo de Paris</a:t>
            </a:r>
            <a:r>
              <a:rPr lang="es-ES" sz="3600" b="1"/>
              <a:t>? </a:t>
            </a:r>
          </a:p>
        </p:txBody>
      </p:sp>
      <p:cxnSp>
        <p:nvCxnSpPr>
          <p:cNvPr id="5" name="Straight Connector 4">
            <a:extLst>
              <a:ext uri="{FF2B5EF4-FFF2-40B4-BE49-F238E27FC236}">
                <a16:creationId xmlns:a16="http://schemas.microsoft.com/office/drawing/2014/main" id="{804AB3F1-A5B5-A76A-5006-D2D7C03FC8BA}"/>
              </a:ext>
            </a:extLst>
          </p:cNvPr>
          <p:cNvCxnSpPr>
            <a:cxnSpLocks/>
          </p:cNvCxnSpPr>
          <p:nvPr/>
        </p:nvCxnSpPr>
        <p:spPr>
          <a:xfrm>
            <a:off x="307910" y="944563"/>
            <a:ext cx="1166806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5F14281-C505-FB72-8F05-E4C5FDEC873C}"/>
              </a:ext>
            </a:extLst>
          </p:cNvPr>
          <p:cNvSpPr txBox="1"/>
          <p:nvPr/>
        </p:nvSpPr>
        <p:spPr>
          <a:xfrm>
            <a:off x="838972" y="1199779"/>
            <a:ext cx="10665968" cy="738664"/>
          </a:xfrm>
          <a:prstGeom prst="rect">
            <a:avLst/>
          </a:prstGeom>
          <a:solidFill>
            <a:schemeClr val="tx2">
              <a:lumMod val="20000"/>
              <a:lumOff val="80000"/>
            </a:schemeClr>
          </a:solidFill>
          <a:ln>
            <a:solidFill>
              <a:schemeClr val="bg2">
                <a:lumMod val="90000"/>
              </a:schemeClr>
            </a:solidFill>
          </a:ln>
        </p:spPr>
        <p:txBody>
          <a:bodyPr wrap="square" rtlCol="0">
            <a:spAutoFit/>
          </a:bodyPr>
          <a:lstStyle/>
          <a:p>
            <a:r>
              <a:rPr lang="es-ES" sz="2400" b="1"/>
              <a:t>ACORDO DE PARIS</a:t>
            </a:r>
            <a:r>
              <a:rPr lang="es-ES" sz="2400"/>
              <a:t>. </a:t>
            </a:r>
            <a:r>
              <a:rPr lang="es-ES" sz="2400" err="1"/>
              <a:t>Contribuições determinadas nacionalmente </a:t>
            </a:r>
            <a:r>
              <a:rPr lang="es-ES" sz="2400"/>
              <a:t>(Art. 3 e 4.2)</a:t>
            </a:r>
          </a:p>
          <a:p>
            <a:r>
              <a:rPr lang="en-US"/>
              <a:t>O acordo solicita que as Partes preparem, comuniquem e implementem CNDs a cada cinco anos. </a:t>
            </a:r>
            <a:endParaRPr lang="es-ES"/>
          </a:p>
        </p:txBody>
      </p:sp>
      <p:sp>
        <p:nvSpPr>
          <p:cNvPr id="7" name="Arrow: Right 12">
            <a:extLst>
              <a:ext uri="{FF2B5EF4-FFF2-40B4-BE49-F238E27FC236}">
                <a16:creationId xmlns:a16="http://schemas.microsoft.com/office/drawing/2014/main" id="{91D9FB16-7BA0-F091-B9A2-FC2FF0A86618}"/>
              </a:ext>
            </a:extLst>
          </p:cNvPr>
          <p:cNvSpPr/>
          <p:nvPr/>
        </p:nvSpPr>
        <p:spPr>
          <a:xfrm>
            <a:off x="1256932" y="2205508"/>
            <a:ext cx="581596" cy="523220"/>
          </a:xfrm>
          <a:prstGeom prst="rightArrow">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ES"/>
          </a:p>
        </p:txBody>
      </p:sp>
      <p:sp>
        <p:nvSpPr>
          <p:cNvPr id="8" name="TextBox 7">
            <a:extLst>
              <a:ext uri="{FF2B5EF4-FFF2-40B4-BE49-F238E27FC236}">
                <a16:creationId xmlns:a16="http://schemas.microsoft.com/office/drawing/2014/main" id="{71E7BF66-5E98-BB89-CED8-FE235CD3B5E5}"/>
              </a:ext>
            </a:extLst>
          </p:cNvPr>
          <p:cNvSpPr txBox="1"/>
          <p:nvPr/>
        </p:nvSpPr>
        <p:spPr>
          <a:xfrm>
            <a:off x="1878617" y="2136112"/>
            <a:ext cx="9056451" cy="646331"/>
          </a:xfrm>
          <a:prstGeom prst="rect">
            <a:avLst/>
          </a:prstGeom>
          <a:noFill/>
        </p:spPr>
        <p:txBody>
          <a:bodyPr wrap="square" rtlCol="0">
            <a:spAutoFit/>
          </a:bodyPr>
          <a:lstStyle/>
          <a:p>
            <a:r>
              <a:rPr lang="en-US"/>
              <a:t>Cada governo decide, com base em suas circunstâncias e capacidades, as ações que tomará para contribuir para alcançar os objetivos do acordo.</a:t>
            </a:r>
            <a:endParaRPr lang="es-ES"/>
          </a:p>
        </p:txBody>
      </p:sp>
      <p:graphicFrame>
        <p:nvGraphicFramePr>
          <p:cNvPr id="9" name="Diagram 8">
            <a:extLst>
              <a:ext uri="{FF2B5EF4-FFF2-40B4-BE49-F238E27FC236}">
                <a16:creationId xmlns:a16="http://schemas.microsoft.com/office/drawing/2014/main" id="{92268048-1E5A-3169-E6B8-8AC1C5818072}"/>
              </a:ext>
            </a:extLst>
          </p:cNvPr>
          <p:cNvGraphicFramePr/>
          <p:nvPr>
            <p:extLst>
              <p:ext uri="{D42A27DB-BD31-4B8C-83A1-F6EECF244321}">
                <p14:modId xmlns:p14="http://schemas.microsoft.com/office/powerpoint/2010/main" val="527265100"/>
              </p:ext>
            </p:extLst>
          </p:nvPr>
        </p:nvGraphicFramePr>
        <p:xfrm>
          <a:off x="964464" y="3492965"/>
          <a:ext cx="10516681" cy="2810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4E8EBBBB-539C-FC33-F153-1679B871D7EF}"/>
              </a:ext>
            </a:extLst>
          </p:cNvPr>
          <p:cNvSpPr/>
          <p:nvPr/>
        </p:nvSpPr>
        <p:spPr>
          <a:xfrm>
            <a:off x="964463" y="3059533"/>
            <a:ext cx="10516681" cy="7537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2800" b="1" err="1">
                <a:solidFill>
                  <a:schemeClr val="accent1"/>
                </a:solidFill>
              </a:rPr>
              <a:t>Contribuições Nacionais Determinadas</a:t>
            </a:r>
            <a:endParaRPr lang="es-ES" sz="2800" b="1">
              <a:solidFill>
                <a:schemeClr val="accent1"/>
              </a:solidFill>
            </a:endParaRPr>
          </a:p>
          <a:p>
            <a:pPr algn="ctr"/>
            <a:r>
              <a:rPr lang="es-ES" b="1" err="1">
                <a:solidFill>
                  <a:schemeClr val="accent1"/>
                </a:solidFill>
              </a:rPr>
              <a:t>Visão</a:t>
            </a:r>
            <a:r>
              <a:rPr lang="es-ES" b="1">
                <a:solidFill>
                  <a:schemeClr val="accent1"/>
                </a:solidFill>
              </a:rPr>
              <a:t>, </a:t>
            </a:r>
            <a:r>
              <a:rPr lang="es-ES" b="1" err="1">
                <a:solidFill>
                  <a:schemeClr val="accent1"/>
                </a:solidFill>
              </a:rPr>
              <a:t>Integração </a:t>
            </a:r>
            <a:r>
              <a:rPr lang="es-ES" b="1">
                <a:solidFill>
                  <a:schemeClr val="accent1"/>
                </a:solidFill>
              </a:rPr>
              <a:t>e </a:t>
            </a:r>
            <a:r>
              <a:rPr lang="es-ES" b="1" err="1">
                <a:solidFill>
                  <a:schemeClr val="accent1"/>
                </a:solidFill>
              </a:rPr>
              <a:t>Ambição</a:t>
            </a:r>
            <a:endParaRPr lang="es-ES" b="1">
              <a:solidFill>
                <a:schemeClr val="accent1"/>
              </a:solidFill>
            </a:endParaRPr>
          </a:p>
        </p:txBody>
      </p:sp>
      <p:sp>
        <p:nvSpPr>
          <p:cNvPr id="11" name="TextBox 10">
            <a:extLst>
              <a:ext uri="{FF2B5EF4-FFF2-40B4-BE49-F238E27FC236}">
                <a16:creationId xmlns:a16="http://schemas.microsoft.com/office/drawing/2014/main" id="{5BEA97A6-CF19-2EBC-4885-0B9C58E99596}"/>
              </a:ext>
            </a:extLst>
          </p:cNvPr>
          <p:cNvSpPr txBox="1"/>
          <p:nvPr/>
        </p:nvSpPr>
        <p:spPr>
          <a:xfrm>
            <a:off x="940669" y="5913437"/>
            <a:ext cx="10161618" cy="276999"/>
          </a:xfrm>
          <a:prstGeom prst="rect">
            <a:avLst/>
          </a:prstGeom>
          <a:noFill/>
        </p:spPr>
        <p:txBody>
          <a:bodyPr wrap="square" rtlCol="0">
            <a:spAutoFit/>
          </a:bodyPr>
          <a:lstStyle/>
          <a:p>
            <a:r>
              <a:rPr lang="es-ES" sz="1200"/>
              <a:t>*Um </a:t>
            </a:r>
            <a:r>
              <a:rPr lang="en-US" sz="1200">
                <a:solidFill>
                  <a:srgbClr val="231F20"/>
                </a:solidFill>
                <a:effectLst/>
                <a:latin typeface="Roboto Lt"/>
                <a:ea typeface="Roboto Lt"/>
                <a:cs typeface="Roboto Lt"/>
              </a:rPr>
              <a:t>processo pelo qual a comunidade internacional avaliará coletivamente o progresso para alcançar os objetivos da AP</a:t>
            </a:r>
            <a:endParaRPr lang="es-ES" sz="1200"/>
          </a:p>
        </p:txBody>
      </p:sp>
    </p:spTree>
    <p:extLst>
      <p:ext uri="{BB962C8B-B14F-4D97-AF65-F5344CB8AC3E}">
        <p14:creationId xmlns:p14="http://schemas.microsoft.com/office/powerpoint/2010/main" val="370714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5026E2BC-65C2-9916-DA84-3288EB2A1BB2}"/>
              </a:ext>
            </a:extLst>
          </p:cNvPr>
          <p:cNvSpPr>
            <a:spLocks noGrp="1" noChangeArrowheads="1"/>
          </p:cNvSpPr>
          <p:nvPr>
            <p:ph type="title"/>
          </p:nvPr>
        </p:nvSpPr>
        <p:spPr>
          <a:xfrm>
            <a:off x="430487" y="2593641"/>
            <a:ext cx="4746532" cy="3359150"/>
          </a:xfrm>
        </p:spPr>
        <p:txBody>
          <a:bodyPr/>
          <a:lstStyle/>
          <a:p>
            <a:pPr marL="838200" indent="-838200"/>
            <a:r>
              <a:rPr lang="en-US" altLang="en-US" sz="3000" b="1" i="1"/>
              <a:t>         "Os Povos Indígenas devem falar por eles mesmos e se representar perante a comunidade mundial".</a:t>
            </a:r>
            <a:br>
              <a:rPr lang="en-US" altLang="en-US" sz="3000" b="1" i="1"/>
            </a:br>
            <a:r>
              <a:rPr lang="en-US" altLang="en-US" sz="3000" b="1" i="1"/>
              <a:t>- Os </a:t>
            </a:r>
            <a:r>
              <a:rPr lang="en-US" altLang="en-US" sz="3000"/>
              <a:t>Princípios</a:t>
            </a:r>
            <a:r>
              <a:rPr lang="en-US" altLang="en-US" sz="3000" b="1" i="1"/>
              <a:t> Orientadores do IITC </a:t>
            </a:r>
          </a:p>
        </p:txBody>
      </p:sp>
      <p:sp>
        <p:nvSpPr>
          <p:cNvPr id="9219" name="Text Box 11">
            <a:extLst>
              <a:ext uri="{FF2B5EF4-FFF2-40B4-BE49-F238E27FC236}">
                <a16:creationId xmlns:a16="http://schemas.microsoft.com/office/drawing/2014/main" id="{2DEEBA03-DD37-65FC-9E58-051D802F33FA}"/>
              </a:ext>
            </a:extLst>
          </p:cNvPr>
          <p:cNvSpPr txBox="1">
            <a:spLocks noChangeArrowheads="1"/>
          </p:cNvSpPr>
          <p:nvPr/>
        </p:nvSpPr>
        <p:spPr bwMode="auto">
          <a:xfrm>
            <a:off x="9051926" y="3276600"/>
            <a:ext cx="1158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s-MX" altLang="en-US">
              <a:cs typeface="Arial" panose="020B0604020202020204" pitchFamily="34" charset="0"/>
            </a:endParaRPr>
          </a:p>
        </p:txBody>
      </p:sp>
      <p:sp>
        <p:nvSpPr>
          <p:cNvPr id="6" name="TextBox 5">
            <a:extLst>
              <a:ext uri="{FF2B5EF4-FFF2-40B4-BE49-F238E27FC236}">
                <a16:creationId xmlns:a16="http://schemas.microsoft.com/office/drawing/2014/main" id="{6F8994FD-36DD-44C1-8F4B-1BA15BF93771}"/>
              </a:ext>
            </a:extLst>
          </p:cNvPr>
          <p:cNvSpPr txBox="1"/>
          <p:nvPr/>
        </p:nvSpPr>
        <p:spPr>
          <a:xfrm>
            <a:off x="692485" y="152400"/>
            <a:ext cx="9746915" cy="1754188"/>
          </a:xfrm>
          <a:prstGeom prst="rect">
            <a:avLst/>
          </a:prstGeom>
          <a:solidFill>
            <a:schemeClr val="bg2">
              <a:lumMod val="20000"/>
              <a:lumOff val="80000"/>
            </a:schemeClr>
          </a:solidFill>
          <a:ln w="38100">
            <a:solidFill>
              <a:srgbClr val="C00000"/>
            </a:solidFill>
          </a:ln>
        </p:spPr>
        <p:txBody>
          <a:bodyPr wrap="square">
            <a:spAutoFit/>
          </a:bodyPr>
          <a:lstStyle/>
          <a:p>
            <a:pPr algn="ctr" eaLnBrk="1" hangingPunct="1">
              <a:defRPr/>
            </a:pPr>
            <a:r>
              <a:rPr lang="en-US" sz="3600" b="1">
                <a:latin typeface="Arial" charset="0"/>
                <a:cs typeface="Arial" charset="0"/>
              </a:rPr>
              <a:t>Em 1977 a IITC recebeu o Status Consultivo da ONU e foi atualizada para o Status Geral pelo ECOSOC em 2011.  </a:t>
            </a:r>
          </a:p>
        </p:txBody>
      </p:sp>
      <p:sp>
        <p:nvSpPr>
          <p:cNvPr id="9221" name="Rectangle 1">
            <a:extLst>
              <a:ext uri="{FF2B5EF4-FFF2-40B4-BE49-F238E27FC236}">
                <a16:creationId xmlns:a16="http://schemas.microsoft.com/office/drawing/2014/main" id="{143C767F-FD1E-EDCF-58E7-B31316D888FC}"/>
              </a:ext>
            </a:extLst>
          </p:cNvPr>
          <p:cNvSpPr>
            <a:spLocks noChangeArrowheads="1"/>
          </p:cNvSpPr>
          <p:nvPr/>
        </p:nvSpPr>
        <p:spPr bwMode="auto">
          <a:xfrm>
            <a:off x="5745957" y="5321136"/>
            <a:ext cx="5465761"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700" b="1">
                <a:cs typeface="Arial" panose="020B0604020202020204" pitchFamily="34" charset="0"/>
              </a:rPr>
              <a:t>Nicole Yanes e Sewa Carmen apresentam uma intervenção sobre Acesso à Justiça para a Juventude Indígena, Mecanismo de Especialistas da ONU sobre os Direitos dos Povos Indígenas, julho de 2014, Genebra </a:t>
            </a:r>
          </a:p>
        </p:txBody>
      </p:sp>
      <p:pic>
        <p:nvPicPr>
          <p:cNvPr id="9222" name="Picture 7">
            <a:extLst>
              <a:ext uri="{FF2B5EF4-FFF2-40B4-BE49-F238E27FC236}">
                <a16:creationId xmlns:a16="http://schemas.microsoft.com/office/drawing/2014/main" id="{C077C3A6-6AD4-FC22-A6C0-F453DFEB5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401800"/>
            <a:ext cx="3581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8">
            <a:extLst>
              <a:ext uri="{FF2B5EF4-FFF2-40B4-BE49-F238E27FC236}">
                <a16:creationId xmlns:a16="http://schemas.microsoft.com/office/drawing/2014/main" id="{554B8995-A040-584A-D7A1-30163DF42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57400"/>
            <a:ext cx="4529138" cy="317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3300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a:xfrm>
            <a:off x="285076" y="387708"/>
            <a:ext cx="12059324" cy="707886"/>
          </a:xfrm>
        </p:spPr>
        <p:txBody>
          <a:bodyPr rtlCol="0">
            <a:normAutofit/>
          </a:bodyPr>
          <a:lstStyle/>
          <a:p>
            <a:pPr marL="0" lvl="0" indent="0" defTabSz="577850" rtl="0">
              <a:lnSpc>
                <a:spcPct val="90000"/>
              </a:lnSpc>
              <a:spcBef>
                <a:spcPct val="0"/>
              </a:spcBef>
              <a:spcAft>
                <a:spcPct val="35000"/>
              </a:spcAft>
              <a:buNone/>
            </a:pPr>
            <a:r>
              <a:rPr lang="es-ES" sz="3600" err="1">
                <a:latin typeface="+mj-lt"/>
                <a:ea typeface="+mn-ea"/>
                <a:cs typeface="+mn-cs"/>
              </a:rPr>
              <a:t>Marcos</a:t>
            </a:r>
            <a:endParaRPr lang="es-ES" sz="3600" b="0" kern="1200">
              <a:ea typeface="+mn-ea"/>
              <a:cs typeface="+mn-cs"/>
            </a:endParaRPr>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ontent Placeholder 6" descr="SmartArt Process diagram">
            <a:extLst>
              <a:ext uri="{FF2B5EF4-FFF2-40B4-BE49-F238E27FC236}">
                <a16:creationId xmlns:a16="http://schemas.microsoft.com/office/drawing/2014/main" id="{5F118278-8B4A-9EB2-7C34-96759259AB76}"/>
              </a:ext>
            </a:extLst>
          </p:cNvPr>
          <p:cNvGraphicFramePr>
            <a:graphicFrameLocks/>
          </p:cNvGraphicFramePr>
          <p:nvPr>
            <p:extLst>
              <p:ext uri="{D42A27DB-BD31-4B8C-83A1-F6EECF244321}">
                <p14:modId xmlns:p14="http://schemas.microsoft.com/office/powerpoint/2010/main" val="3769999293"/>
              </p:ext>
            </p:extLst>
          </p:nvPr>
        </p:nvGraphicFramePr>
        <p:xfrm>
          <a:off x="513731" y="-22413"/>
          <a:ext cx="10753200" cy="590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2">
            <a:extLst>
              <a:ext uri="{FF2B5EF4-FFF2-40B4-BE49-F238E27FC236}">
                <a16:creationId xmlns:a16="http://schemas.microsoft.com/office/drawing/2014/main" id="{4C75AF79-5FF2-E3B4-F849-04D2B9E99F71}"/>
              </a:ext>
            </a:extLst>
          </p:cNvPr>
          <p:cNvSpPr txBox="1">
            <a:spLocks/>
          </p:cNvSpPr>
          <p:nvPr/>
        </p:nvSpPr>
        <p:spPr>
          <a:xfrm>
            <a:off x="787583" y="5310000"/>
            <a:ext cx="2778470" cy="15480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solidFill>
            </a:endParaRPr>
          </a:p>
        </p:txBody>
      </p:sp>
      <p:sp>
        <p:nvSpPr>
          <p:cNvPr id="8" name="TextBox 7">
            <a:extLst>
              <a:ext uri="{FF2B5EF4-FFF2-40B4-BE49-F238E27FC236}">
                <a16:creationId xmlns:a16="http://schemas.microsoft.com/office/drawing/2014/main" id="{CC4C3889-7874-B71D-4B73-CE30D0E0B5DD}"/>
              </a:ext>
            </a:extLst>
          </p:cNvPr>
          <p:cNvSpPr txBox="1"/>
          <p:nvPr/>
        </p:nvSpPr>
        <p:spPr>
          <a:xfrm>
            <a:off x="964294" y="4808636"/>
            <a:ext cx="2345728" cy="1446486"/>
          </a:xfrm>
          <a:prstGeom prst="rect">
            <a:avLst/>
          </a:prstGeom>
          <a:solidFill>
            <a:schemeClr val="bg1">
              <a:lumMod val="85000"/>
            </a:schemeClr>
          </a:solidFill>
          <a:ln>
            <a:solidFill>
              <a:schemeClr val="bg1">
                <a:lumMod val="85000"/>
              </a:schemeClr>
            </a:solidFill>
          </a:ln>
        </p:spPr>
        <p:txBody>
          <a:bodyPr wrap="square" rtlCol="0">
            <a:spAutoFit/>
          </a:bodyPr>
          <a:lstStyle/>
          <a:p>
            <a:pPr marL="0" lvl="3">
              <a:lnSpc>
                <a:spcPct val="106000"/>
              </a:lnSpc>
              <a:buClr>
                <a:srgbClr val="231F20"/>
              </a:buClr>
              <a:buSzPts val="1050"/>
            </a:pPr>
            <a:r>
              <a:rPr lang="en-US" sz="1400">
                <a:solidFill>
                  <a:srgbClr val="231F20"/>
                </a:solidFill>
              </a:rPr>
              <a:t>Uma contribuição chave para este diálogo foi o relatório especial do Painel Intergovernamental sobre Mudanças Climáticas (IPCC) sobre as implicações da meta de 1,5°C.</a:t>
            </a:r>
            <a:endParaRPr lang="es-ES" sz="1400">
              <a:solidFill>
                <a:srgbClr val="231F20"/>
              </a:solidFill>
            </a:endParaRPr>
          </a:p>
        </p:txBody>
      </p:sp>
      <p:pic>
        <p:nvPicPr>
          <p:cNvPr id="9" name="Graphic 8" descr="Clipboard with solid fill">
            <a:extLst>
              <a:ext uri="{FF2B5EF4-FFF2-40B4-BE49-F238E27FC236}">
                <a16:creationId xmlns:a16="http://schemas.microsoft.com/office/drawing/2014/main" id="{A0C6381F-1D5C-21B5-A26B-0A87EAAFD1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3700" y="4773718"/>
            <a:ext cx="381115" cy="433169"/>
          </a:xfrm>
          <a:prstGeom prst="rect">
            <a:avLst/>
          </a:prstGeom>
        </p:spPr>
      </p:pic>
      <p:sp>
        <p:nvSpPr>
          <p:cNvPr id="10" name="TextBox 9">
            <a:extLst>
              <a:ext uri="{FF2B5EF4-FFF2-40B4-BE49-F238E27FC236}">
                <a16:creationId xmlns:a16="http://schemas.microsoft.com/office/drawing/2014/main" id="{F99C15A1-B594-C17F-DBE3-618885EF8261}"/>
              </a:ext>
            </a:extLst>
          </p:cNvPr>
          <p:cNvSpPr txBox="1"/>
          <p:nvPr/>
        </p:nvSpPr>
        <p:spPr>
          <a:xfrm>
            <a:off x="3795986" y="4773718"/>
            <a:ext cx="2965638" cy="1903278"/>
          </a:xfrm>
          <a:prstGeom prst="rect">
            <a:avLst/>
          </a:prstGeom>
          <a:solidFill>
            <a:schemeClr val="bg1">
              <a:lumMod val="85000"/>
            </a:schemeClr>
          </a:solidFill>
          <a:ln>
            <a:solidFill>
              <a:schemeClr val="bg1">
                <a:lumMod val="85000"/>
              </a:schemeClr>
            </a:solidFill>
          </a:ln>
        </p:spPr>
        <p:txBody>
          <a:bodyPr wrap="square" rtlCol="0">
            <a:spAutoFit/>
          </a:bodyPr>
          <a:lstStyle/>
          <a:p>
            <a:pPr marL="0" lvl="3">
              <a:lnSpc>
                <a:spcPct val="106000"/>
              </a:lnSpc>
              <a:buClr>
                <a:srgbClr val="231F20"/>
              </a:buClr>
              <a:buSzPts val="1050"/>
            </a:pPr>
            <a:r>
              <a:rPr lang="en-US" sz="1400" b="0" i="0">
                <a:solidFill>
                  <a:schemeClr val="bg2">
                    <a:lumMod val="10000"/>
                  </a:schemeClr>
                </a:solidFill>
                <a:effectLst/>
                <a:latin typeface="Arial" panose="020B0604020202020204" pitchFamily="34" charset="0"/>
              </a:rPr>
              <a:t>A decisão final da COP26 incentiva as Partes a comunicar em 2025 um CND com uma data final de 2035, em 2030 um CND com uma data final de 2040, e assim por diante, a cada cinco anos a partir daí. Portanto, os CNDs serão atualizados a cada 5 anos, com prazos de 10 anos.</a:t>
            </a:r>
            <a:endParaRPr lang="en-US" sz="1400">
              <a:solidFill>
                <a:schemeClr val="bg2">
                  <a:lumMod val="10000"/>
                </a:schemeClr>
              </a:solidFill>
            </a:endParaRPr>
          </a:p>
        </p:txBody>
      </p:sp>
      <p:sp>
        <p:nvSpPr>
          <p:cNvPr id="11" name="TextBox 10">
            <a:extLst>
              <a:ext uri="{FF2B5EF4-FFF2-40B4-BE49-F238E27FC236}">
                <a16:creationId xmlns:a16="http://schemas.microsoft.com/office/drawing/2014/main" id="{98B89C80-6646-7EE0-1403-E1491E0531BD}"/>
              </a:ext>
            </a:extLst>
          </p:cNvPr>
          <p:cNvSpPr txBox="1"/>
          <p:nvPr/>
        </p:nvSpPr>
        <p:spPr>
          <a:xfrm>
            <a:off x="7320955" y="4842643"/>
            <a:ext cx="2239347" cy="954107"/>
          </a:xfrm>
          <a:prstGeom prst="rect">
            <a:avLst/>
          </a:prstGeom>
          <a:solidFill>
            <a:schemeClr val="bg1">
              <a:lumMod val="85000"/>
            </a:schemeClr>
          </a:solidFill>
          <a:ln>
            <a:solidFill>
              <a:schemeClr val="bg1">
                <a:lumMod val="85000"/>
              </a:schemeClr>
            </a:solidFill>
          </a:ln>
        </p:spPr>
        <p:txBody>
          <a:bodyPr wrap="square" rtlCol="0">
            <a:spAutoFit/>
          </a:bodyPr>
          <a:lstStyle/>
          <a:p>
            <a:r>
              <a:rPr lang="en-US" sz="1400">
                <a:solidFill>
                  <a:srgbClr val="231F20"/>
                </a:solidFill>
              </a:rPr>
              <a:t>Será feito um inventário a cada cinco anos, a tempo de informar a próxima rodada de CNDs.</a:t>
            </a:r>
            <a:endParaRPr lang="es-ES" sz="1400">
              <a:solidFill>
                <a:srgbClr val="231F20"/>
              </a:solidFill>
            </a:endParaRPr>
          </a:p>
        </p:txBody>
      </p:sp>
      <p:pic>
        <p:nvPicPr>
          <p:cNvPr id="12" name="Graphic 11" descr="Customer review with solid fill">
            <a:extLst>
              <a:ext uri="{FF2B5EF4-FFF2-40B4-BE49-F238E27FC236}">
                <a16:creationId xmlns:a16="http://schemas.microsoft.com/office/drawing/2014/main" id="{61A8A2B4-B42C-E866-AA9F-B4DF8F9541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07611" y="4842643"/>
            <a:ext cx="467357" cy="467357"/>
          </a:xfrm>
          <a:prstGeom prst="rect">
            <a:avLst/>
          </a:prstGeom>
        </p:spPr>
      </p:pic>
      <p:pic>
        <p:nvPicPr>
          <p:cNvPr id="13" name="Graphic 12" descr="Monthly calendar with solid fill">
            <a:extLst>
              <a:ext uri="{FF2B5EF4-FFF2-40B4-BE49-F238E27FC236}">
                <a16:creationId xmlns:a16="http://schemas.microsoft.com/office/drawing/2014/main" id="{8C5F5241-DDED-4B7D-492E-227E3651BC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10022" y="4786742"/>
            <a:ext cx="467357" cy="467357"/>
          </a:xfrm>
          <a:prstGeom prst="rect">
            <a:avLst/>
          </a:prstGeom>
        </p:spPr>
      </p:pic>
    </p:spTree>
    <p:extLst>
      <p:ext uri="{BB962C8B-B14F-4D97-AF65-F5344CB8AC3E}">
        <p14:creationId xmlns:p14="http://schemas.microsoft.com/office/powerpoint/2010/main" val="3013950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E52E-3F6D-6AAC-687B-CFE5F1DE7D45}"/>
              </a:ext>
            </a:extLst>
          </p:cNvPr>
          <p:cNvSpPr>
            <a:spLocks noGrp="1"/>
          </p:cNvSpPr>
          <p:nvPr>
            <p:ph type="title"/>
          </p:nvPr>
        </p:nvSpPr>
        <p:spPr/>
        <p:txBody>
          <a:bodyPr>
            <a:normAutofit fontScale="90000"/>
          </a:bodyPr>
          <a:lstStyle/>
          <a:p>
            <a:r>
              <a:rPr lang="en-US"/>
              <a:t>Resultados do Relatório de Síntese NDC da UNFCCC</a:t>
            </a:r>
          </a:p>
        </p:txBody>
      </p:sp>
      <p:sp>
        <p:nvSpPr>
          <p:cNvPr id="3" name="Content Placeholder 2">
            <a:extLst>
              <a:ext uri="{FF2B5EF4-FFF2-40B4-BE49-F238E27FC236}">
                <a16:creationId xmlns:a16="http://schemas.microsoft.com/office/drawing/2014/main" id="{1FC7FE89-7B93-AEF4-C707-9F1991DA70E9}"/>
              </a:ext>
            </a:extLst>
          </p:cNvPr>
          <p:cNvSpPr>
            <a:spLocks noGrp="1"/>
          </p:cNvSpPr>
          <p:nvPr>
            <p:ph idx="1"/>
          </p:nvPr>
        </p:nvSpPr>
        <p:spPr>
          <a:xfrm>
            <a:off x="430696" y="1307549"/>
            <a:ext cx="10515600" cy="5550451"/>
          </a:xfrm>
        </p:spPr>
        <p:txBody>
          <a:bodyPr vert="horz" lIns="91440" tIns="45720" rIns="91440" bIns="45720" rtlCol="0" anchor="t">
            <a:normAutofit/>
          </a:bodyPr>
          <a:lstStyle/>
          <a:p>
            <a:r>
              <a:rPr lang="en-US" sz="2000" dirty="0"/>
              <a:t>166 </a:t>
            </a:r>
            <a:r>
              <a:rPr lang="en-US" sz="2000" err="1"/>
              <a:t>últimos</a:t>
            </a:r>
            <a:r>
              <a:rPr lang="en-US" sz="2000" dirty="0"/>
              <a:t> CNDs </a:t>
            </a:r>
            <a:r>
              <a:rPr lang="en-US" sz="2000" err="1"/>
              <a:t>disponíveis</a:t>
            </a:r>
            <a:r>
              <a:rPr lang="en-US" sz="2000" dirty="0"/>
              <a:t>, </a:t>
            </a:r>
            <a:r>
              <a:rPr lang="en-US" sz="2000" err="1"/>
              <a:t>representando</a:t>
            </a:r>
            <a:r>
              <a:rPr lang="en-US" sz="2000" dirty="0"/>
              <a:t> 193 </a:t>
            </a:r>
            <a:r>
              <a:rPr lang="en-US" sz="2000" err="1"/>
              <a:t>Partes</a:t>
            </a:r>
            <a:r>
              <a:rPr lang="en-US" sz="2000" dirty="0"/>
              <a:t> do </a:t>
            </a:r>
            <a:r>
              <a:rPr lang="en-US" sz="2000" err="1"/>
              <a:t>Acordo</a:t>
            </a:r>
            <a:r>
              <a:rPr lang="en-US" sz="2000" dirty="0"/>
              <a:t> de Paris, </a:t>
            </a:r>
            <a:r>
              <a:rPr lang="en-US" sz="2000" err="1"/>
              <a:t>incluindo</a:t>
            </a:r>
            <a:r>
              <a:rPr lang="en-US" sz="2000" dirty="0"/>
              <a:t> </a:t>
            </a:r>
            <a:r>
              <a:rPr lang="en-US" sz="2000" err="1"/>
              <a:t>os</a:t>
            </a:r>
            <a:r>
              <a:rPr lang="en-US" sz="2000" dirty="0"/>
              <a:t> 142 CNDs </a:t>
            </a:r>
            <a:r>
              <a:rPr lang="en-US" sz="2000" err="1"/>
              <a:t>novos</a:t>
            </a:r>
            <a:r>
              <a:rPr lang="en-US" sz="2000" dirty="0"/>
              <a:t> </a:t>
            </a:r>
            <a:r>
              <a:rPr lang="en-US" sz="2000" err="1"/>
              <a:t>ou</a:t>
            </a:r>
            <a:r>
              <a:rPr lang="en-US" sz="2000" dirty="0"/>
              <a:t> </a:t>
            </a:r>
            <a:r>
              <a:rPr lang="en-US" sz="2000" err="1"/>
              <a:t>atualizados</a:t>
            </a:r>
            <a:r>
              <a:rPr lang="en-US" sz="2000" dirty="0"/>
              <a:t> </a:t>
            </a:r>
            <a:r>
              <a:rPr lang="en-US" sz="2000" err="1"/>
              <a:t>comunicados</a:t>
            </a:r>
            <a:r>
              <a:rPr lang="en-US" sz="2000" dirty="0"/>
              <a:t> </a:t>
            </a:r>
            <a:r>
              <a:rPr lang="en-US" sz="2000" err="1"/>
              <a:t>por</a:t>
            </a:r>
            <a:r>
              <a:rPr lang="en-US" sz="2000" dirty="0"/>
              <a:t> 169 </a:t>
            </a:r>
            <a:r>
              <a:rPr lang="en-US" sz="2000" err="1"/>
              <a:t>Partes</a:t>
            </a:r>
            <a:r>
              <a:rPr lang="en-US" sz="2000" dirty="0"/>
              <a:t>, </a:t>
            </a:r>
            <a:r>
              <a:rPr lang="en-US" sz="2000" err="1"/>
              <a:t>registrados</a:t>
            </a:r>
            <a:r>
              <a:rPr lang="en-US" sz="2000" dirty="0"/>
              <a:t> no </a:t>
            </a:r>
            <a:r>
              <a:rPr lang="en-US" sz="2000" err="1"/>
              <a:t>registro</a:t>
            </a:r>
            <a:r>
              <a:rPr lang="en-US" sz="2000" dirty="0"/>
              <a:t> do CND </a:t>
            </a:r>
            <a:r>
              <a:rPr lang="en-US" sz="2000" err="1"/>
              <a:t>em</a:t>
            </a:r>
            <a:r>
              <a:rPr lang="en-US" sz="2000" dirty="0"/>
              <a:t> 23 de </a:t>
            </a:r>
            <a:r>
              <a:rPr lang="en-US" sz="2000" err="1"/>
              <a:t>setembro</a:t>
            </a:r>
            <a:r>
              <a:rPr lang="en-US" sz="2000" dirty="0"/>
              <a:t> de 2022</a:t>
            </a:r>
            <a:endParaRPr lang="en-US" sz="2000">
              <a:cs typeface="Arial"/>
            </a:endParaRPr>
          </a:p>
          <a:p>
            <a:r>
              <a:rPr lang="en-US" sz="2000" err="1"/>
              <a:t>Cobrindo</a:t>
            </a:r>
            <a:r>
              <a:rPr lang="en-US" sz="2000" dirty="0"/>
              <a:t> 94,9% do total das </a:t>
            </a:r>
            <a:r>
              <a:rPr lang="en-US" sz="2000" err="1"/>
              <a:t>emissões</a:t>
            </a:r>
            <a:r>
              <a:rPr lang="en-US" sz="2000" dirty="0"/>
              <a:t> </a:t>
            </a:r>
            <a:r>
              <a:rPr lang="en-US" sz="2000" err="1"/>
              <a:t>globais</a:t>
            </a:r>
            <a:r>
              <a:rPr lang="en-US" sz="2000" dirty="0"/>
              <a:t> </a:t>
            </a:r>
            <a:r>
              <a:rPr lang="en-US" sz="2000" err="1"/>
              <a:t>em</a:t>
            </a:r>
            <a:r>
              <a:rPr lang="en-US" sz="2000" dirty="0"/>
              <a:t> 2019 </a:t>
            </a:r>
            <a:endParaRPr lang="en-US" sz="2000">
              <a:cs typeface="Arial"/>
            </a:endParaRPr>
          </a:p>
          <a:p>
            <a:r>
              <a:rPr lang="en-US" sz="2000" dirty="0"/>
              <a:t>Um total de 39 </a:t>
            </a:r>
            <a:r>
              <a:rPr lang="en-US" sz="2000" err="1"/>
              <a:t>Partes</a:t>
            </a:r>
            <a:r>
              <a:rPr lang="en-US" sz="2000" dirty="0"/>
              <a:t> </a:t>
            </a:r>
            <a:r>
              <a:rPr lang="en-US" sz="2000" err="1"/>
              <a:t>comunicaram</a:t>
            </a:r>
            <a:r>
              <a:rPr lang="en-US" sz="2000" dirty="0"/>
              <a:t> CNDs </a:t>
            </a:r>
            <a:r>
              <a:rPr lang="en-US" sz="2000" err="1"/>
              <a:t>novos</a:t>
            </a:r>
            <a:r>
              <a:rPr lang="en-US" sz="2000" dirty="0"/>
              <a:t> </a:t>
            </a:r>
            <a:r>
              <a:rPr lang="en-US" sz="2000" err="1"/>
              <a:t>ou</a:t>
            </a:r>
            <a:r>
              <a:rPr lang="en-US" sz="2000" dirty="0"/>
              <a:t> </a:t>
            </a:r>
            <a:r>
              <a:rPr lang="en-US" sz="2000" err="1"/>
              <a:t>atualizados</a:t>
            </a:r>
            <a:r>
              <a:rPr lang="en-US" sz="2000" dirty="0"/>
              <a:t> </a:t>
            </a:r>
            <a:r>
              <a:rPr lang="en-US" sz="2000" err="1"/>
              <a:t>desde</a:t>
            </a:r>
            <a:r>
              <a:rPr lang="en-US" sz="2000" dirty="0"/>
              <a:t> 12 de </a:t>
            </a:r>
            <a:r>
              <a:rPr lang="en-US" sz="2000" err="1"/>
              <a:t>outubro</a:t>
            </a:r>
            <a:r>
              <a:rPr lang="en-US" sz="2000" dirty="0"/>
              <a:t> de 2021, 24 dos </a:t>
            </a:r>
            <a:r>
              <a:rPr lang="en-US" sz="2000" err="1"/>
              <a:t>quais</a:t>
            </a:r>
            <a:r>
              <a:rPr lang="en-US" sz="2000" dirty="0"/>
              <a:t> </a:t>
            </a:r>
            <a:r>
              <a:rPr lang="en-US" sz="2000" err="1"/>
              <a:t>após</a:t>
            </a:r>
            <a:r>
              <a:rPr lang="en-US" sz="2000" dirty="0"/>
              <a:t> a COP 26</a:t>
            </a:r>
            <a:endParaRPr lang="en-US" sz="2000">
              <a:cs typeface="Arial"/>
            </a:endParaRPr>
          </a:p>
          <a:p>
            <a:r>
              <a:rPr lang="en-US" sz="2000" err="1"/>
              <a:t>Mostra</a:t>
            </a:r>
            <a:r>
              <a:rPr lang="en-US" sz="2000" dirty="0"/>
              <a:t> um </a:t>
            </a:r>
            <a:r>
              <a:rPr lang="en-US" sz="2000" err="1"/>
              <a:t>aumento</a:t>
            </a:r>
            <a:r>
              <a:rPr lang="en-US" sz="2000" dirty="0"/>
              <a:t> de </a:t>
            </a:r>
            <a:r>
              <a:rPr lang="en-US" sz="2000" err="1"/>
              <a:t>ambição</a:t>
            </a:r>
            <a:r>
              <a:rPr lang="en-US" sz="2000" dirty="0"/>
              <a:t>, mas </a:t>
            </a:r>
            <a:r>
              <a:rPr lang="en-US" sz="2000" err="1"/>
              <a:t>não</a:t>
            </a:r>
            <a:r>
              <a:rPr lang="en-US" sz="2000" dirty="0"/>
              <a:t> o </a:t>
            </a:r>
            <a:r>
              <a:rPr lang="en-US" sz="2000" err="1"/>
              <a:t>suficiente</a:t>
            </a:r>
            <a:r>
              <a:rPr lang="en-US" sz="2000" dirty="0"/>
              <a:t> para </a:t>
            </a:r>
            <a:r>
              <a:rPr lang="en-US" sz="2000" err="1"/>
              <a:t>limitar</a:t>
            </a:r>
            <a:r>
              <a:rPr lang="en-US" sz="2000" dirty="0"/>
              <a:t> o </a:t>
            </a:r>
            <a:r>
              <a:rPr lang="en-US" sz="2000" err="1"/>
              <a:t>aumento</a:t>
            </a:r>
            <a:r>
              <a:rPr lang="en-US" sz="2000" dirty="0"/>
              <a:t> de </a:t>
            </a:r>
            <a:r>
              <a:rPr lang="en-US" sz="2000" err="1"/>
              <a:t>temperatura</a:t>
            </a:r>
            <a:r>
              <a:rPr lang="en-US" sz="2000" dirty="0"/>
              <a:t> a 1,5 </a:t>
            </a:r>
            <a:r>
              <a:rPr lang="en-US" sz="2000" err="1"/>
              <a:t>graus</a:t>
            </a:r>
            <a:r>
              <a:rPr lang="en-US" sz="2000" dirty="0"/>
              <a:t> C</a:t>
            </a:r>
            <a:endParaRPr lang="en-US" sz="2000">
              <a:cs typeface="Arial"/>
            </a:endParaRPr>
          </a:p>
          <a:p>
            <a:r>
              <a:rPr lang="en-US" sz="2000" err="1"/>
              <a:t>Os</a:t>
            </a:r>
            <a:r>
              <a:rPr lang="en-US" sz="2000" dirty="0"/>
              <a:t> </a:t>
            </a:r>
            <a:r>
              <a:rPr lang="en-US" sz="2000" err="1"/>
              <a:t>compromissos</a:t>
            </a:r>
            <a:r>
              <a:rPr lang="en-US" sz="2000" dirty="0"/>
              <a:t> </a:t>
            </a:r>
            <a:r>
              <a:rPr lang="en-US" sz="2000" err="1"/>
              <a:t>climáticos</a:t>
            </a:r>
            <a:r>
              <a:rPr lang="en-US" sz="2000" dirty="0"/>
              <a:t> </a:t>
            </a:r>
            <a:r>
              <a:rPr lang="en-US" sz="2000" err="1"/>
              <a:t>combinados</a:t>
            </a:r>
            <a:r>
              <a:rPr lang="en-US" sz="2000" dirty="0"/>
              <a:t> de 193 </a:t>
            </a:r>
            <a:r>
              <a:rPr lang="en-US" sz="2000" err="1"/>
              <a:t>Partes</a:t>
            </a:r>
            <a:r>
              <a:rPr lang="en-US" sz="2000" dirty="0"/>
              <a:t> sob o </a:t>
            </a:r>
            <a:r>
              <a:rPr lang="en-US" sz="2000" err="1"/>
              <a:t>Acordo</a:t>
            </a:r>
            <a:r>
              <a:rPr lang="en-US" sz="2000" dirty="0"/>
              <a:t> de Paris </a:t>
            </a:r>
            <a:r>
              <a:rPr lang="en-US" sz="2000" err="1"/>
              <a:t>poderiam</a:t>
            </a:r>
            <a:r>
              <a:rPr lang="en-US" sz="2000" dirty="0"/>
              <a:t> </a:t>
            </a:r>
            <a:r>
              <a:rPr lang="en-US" sz="2000" err="1"/>
              <a:t>colocar</a:t>
            </a:r>
            <a:r>
              <a:rPr lang="en-US" sz="2000" dirty="0"/>
              <a:t> o </a:t>
            </a:r>
            <a:r>
              <a:rPr lang="en-US" sz="2000" err="1"/>
              <a:t>mundo</a:t>
            </a:r>
            <a:r>
              <a:rPr lang="en-US" sz="2000" dirty="0"/>
              <a:t> no </a:t>
            </a:r>
            <a:r>
              <a:rPr lang="en-US" sz="2000" err="1"/>
              <a:t>caminho</a:t>
            </a:r>
            <a:r>
              <a:rPr lang="en-US" sz="2000" dirty="0"/>
              <a:t> </a:t>
            </a:r>
            <a:r>
              <a:rPr lang="en-US" sz="2000" err="1"/>
              <a:t>certo</a:t>
            </a:r>
            <a:r>
              <a:rPr lang="en-US" sz="2000" dirty="0"/>
              <a:t> para </a:t>
            </a:r>
            <a:r>
              <a:rPr lang="en-US" sz="2000" err="1"/>
              <a:t>cerca</a:t>
            </a:r>
            <a:r>
              <a:rPr lang="en-US" sz="2000" dirty="0"/>
              <a:t> de 2,5 </a:t>
            </a:r>
            <a:r>
              <a:rPr lang="en-US" sz="2000" err="1"/>
              <a:t>graus</a:t>
            </a:r>
            <a:r>
              <a:rPr lang="en-US" sz="2000" dirty="0"/>
              <a:t> C de </a:t>
            </a:r>
            <a:r>
              <a:rPr lang="en-US" sz="2000" err="1"/>
              <a:t>aquecimento</a:t>
            </a:r>
            <a:r>
              <a:rPr lang="en-US" sz="2000" dirty="0"/>
              <a:t> </a:t>
            </a:r>
            <a:r>
              <a:rPr lang="en-US" sz="2000" err="1"/>
              <a:t>até</a:t>
            </a:r>
            <a:r>
              <a:rPr lang="en-US" sz="2000" dirty="0"/>
              <a:t> o final do </a:t>
            </a:r>
            <a:r>
              <a:rPr lang="en-US" sz="2000" err="1"/>
              <a:t>século</a:t>
            </a:r>
            <a:endParaRPr lang="en-US" sz="2000">
              <a:cs typeface="Arial"/>
            </a:endParaRPr>
          </a:p>
          <a:p>
            <a:r>
              <a:rPr lang="en-US" sz="2000" dirty="0" err="1"/>
              <a:t>Os</a:t>
            </a:r>
            <a:r>
              <a:rPr lang="en-US" sz="2000" dirty="0"/>
              <a:t> </a:t>
            </a:r>
            <a:r>
              <a:rPr lang="en-US" sz="2000" dirty="0" err="1"/>
              <a:t>compromissos</a:t>
            </a:r>
            <a:r>
              <a:rPr lang="en-US" sz="2000" dirty="0"/>
              <a:t> </a:t>
            </a:r>
            <a:r>
              <a:rPr lang="en-US" sz="2000" dirty="0" err="1"/>
              <a:t>atuais</a:t>
            </a:r>
            <a:r>
              <a:rPr lang="en-US" sz="2000" dirty="0"/>
              <a:t> </a:t>
            </a:r>
            <a:r>
              <a:rPr lang="en-US" sz="2000" dirty="0" err="1"/>
              <a:t>aumentarão</a:t>
            </a:r>
            <a:r>
              <a:rPr lang="en-US" sz="2000" dirty="0"/>
              <a:t> as </a:t>
            </a:r>
            <a:r>
              <a:rPr lang="en-US" sz="2000" dirty="0" err="1"/>
              <a:t>emissões</a:t>
            </a:r>
            <a:r>
              <a:rPr lang="en-US" sz="2000" dirty="0"/>
              <a:t> </a:t>
            </a:r>
            <a:r>
              <a:rPr lang="en-US" sz="2000" dirty="0" err="1"/>
              <a:t>em</a:t>
            </a:r>
            <a:r>
              <a:rPr lang="en-US" sz="2000" dirty="0"/>
              <a:t> 10,6% </a:t>
            </a:r>
            <a:r>
              <a:rPr lang="en-US" sz="2000" dirty="0" err="1"/>
              <a:t>até</a:t>
            </a:r>
            <a:r>
              <a:rPr lang="en-US" sz="2000" dirty="0"/>
              <a:t> 2030, </a:t>
            </a:r>
            <a:r>
              <a:rPr lang="en-US" sz="2000" dirty="0" err="1"/>
              <a:t>em</a:t>
            </a:r>
            <a:r>
              <a:rPr lang="en-US" sz="2000" dirty="0"/>
              <a:t> </a:t>
            </a:r>
            <a:r>
              <a:rPr lang="en-US" sz="2000" dirty="0" err="1"/>
              <a:t>comparação</a:t>
            </a:r>
            <a:r>
              <a:rPr lang="en-US" sz="2000" dirty="0"/>
              <a:t> com </a:t>
            </a:r>
            <a:r>
              <a:rPr lang="en-US" sz="2000" dirty="0" err="1"/>
              <a:t>os</a:t>
            </a:r>
            <a:r>
              <a:rPr lang="en-US" sz="2000" dirty="0"/>
              <a:t> </a:t>
            </a:r>
            <a:r>
              <a:rPr lang="en-US" sz="2000" dirty="0" err="1"/>
              <a:t>níveis</a:t>
            </a:r>
            <a:r>
              <a:rPr lang="en-US" sz="2000" dirty="0"/>
              <a:t> de 2010, </a:t>
            </a:r>
            <a:r>
              <a:rPr lang="en-US" sz="2000" dirty="0" err="1"/>
              <a:t>em</a:t>
            </a:r>
            <a:r>
              <a:rPr lang="en-US" sz="2000" dirty="0"/>
              <a:t> </a:t>
            </a:r>
            <a:r>
              <a:rPr lang="en-US" sz="2000" dirty="0" err="1"/>
              <a:t>comparação</a:t>
            </a:r>
            <a:r>
              <a:rPr lang="en-US" sz="2000" dirty="0"/>
              <a:t> com a </a:t>
            </a:r>
            <a:r>
              <a:rPr lang="en-US" sz="2000" dirty="0" err="1"/>
              <a:t>avaliação</a:t>
            </a:r>
            <a:r>
              <a:rPr lang="en-US" sz="2000" dirty="0"/>
              <a:t> do </a:t>
            </a:r>
            <a:r>
              <a:rPr lang="en-US" sz="2000" dirty="0" err="1"/>
              <a:t>ano</a:t>
            </a:r>
            <a:r>
              <a:rPr lang="en-US" sz="2000" dirty="0"/>
              <a:t> </a:t>
            </a:r>
            <a:r>
              <a:rPr lang="en-US" sz="2000" dirty="0" err="1"/>
              <a:t>passado</a:t>
            </a:r>
            <a:r>
              <a:rPr lang="en-US" sz="2000" dirty="0"/>
              <a:t>, que </a:t>
            </a:r>
            <a:r>
              <a:rPr lang="en-US" sz="2000" dirty="0" err="1"/>
              <a:t>constatou</a:t>
            </a:r>
            <a:r>
              <a:rPr lang="en-US" sz="2000" dirty="0"/>
              <a:t> que </a:t>
            </a:r>
            <a:r>
              <a:rPr lang="en-US" sz="2000" dirty="0" err="1"/>
              <a:t>os</a:t>
            </a:r>
            <a:r>
              <a:rPr lang="en-US" sz="2000" dirty="0"/>
              <a:t> </a:t>
            </a:r>
            <a:r>
              <a:rPr lang="en-US" sz="2000" dirty="0" err="1"/>
              <a:t>países</a:t>
            </a:r>
            <a:r>
              <a:rPr lang="en-US" sz="2000" dirty="0"/>
              <a:t> </a:t>
            </a:r>
            <a:r>
              <a:rPr lang="en-US" sz="2000" dirty="0" err="1"/>
              <a:t>estavam</a:t>
            </a:r>
            <a:r>
              <a:rPr lang="en-US" sz="2000" dirty="0"/>
              <a:t> no </a:t>
            </a:r>
            <a:r>
              <a:rPr lang="en-US" sz="2000" dirty="0" err="1"/>
              <a:t>caminho</a:t>
            </a:r>
            <a:r>
              <a:rPr lang="en-US" sz="2000" dirty="0"/>
              <a:t> de </a:t>
            </a:r>
            <a:r>
              <a:rPr lang="en-US" sz="2000" dirty="0" err="1"/>
              <a:t>aumentar</a:t>
            </a:r>
            <a:r>
              <a:rPr lang="en-US" sz="2000" dirty="0"/>
              <a:t> as </a:t>
            </a:r>
            <a:r>
              <a:rPr lang="en-US" sz="2000" dirty="0" err="1"/>
              <a:t>emissões</a:t>
            </a:r>
            <a:r>
              <a:rPr lang="en-US" sz="2000" dirty="0"/>
              <a:t> </a:t>
            </a:r>
            <a:r>
              <a:rPr lang="en-US" sz="2000" dirty="0" err="1"/>
              <a:t>em</a:t>
            </a:r>
            <a:r>
              <a:rPr lang="en-US" sz="2000" dirty="0"/>
              <a:t> 13,7% </a:t>
            </a:r>
            <a:r>
              <a:rPr lang="en-US" sz="2000" dirty="0" err="1"/>
              <a:t>até</a:t>
            </a:r>
            <a:r>
              <a:rPr lang="en-US" sz="2000" dirty="0"/>
              <a:t> 2030, </a:t>
            </a:r>
            <a:r>
              <a:rPr lang="en-US" sz="2000" dirty="0" err="1"/>
              <a:t>em</a:t>
            </a:r>
            <a:r>
              <a:rPr lang="en-US" sz="2000" dirty="0"/>
              <a:t> </a:t>
            </a:r>
            <a:r>
              <a:rPr lang="en-US" sz="2000" dirty="0" err="1"/>
              <a:t>comparação</a:t>
            </a:r>
            <a:r>
              <a:rPr lang="en-US" sz="2000" dirty="0"/>
              <a:t> com </a:t>
            </a:r>
            <a:r>
              <a:rPr lang="en-US" sz="2000" dirty="0" err="1"/>
              <a:t>os</a:t>
            </a:r>
            <a:r>
              <a:rPr lang="en-US" sz="2000" dirty="0"/>
              <a:t> </a:t>
            </a:r>
            <a:r>
              <a:rPr lang="en-US" sz="2000" dirty="0" err="1"/>
              <a:t>níveis</a:t>
            </a:r>
            <a:r>
              <a:rPr lang="en-US" sz="2000" dirty="0"/>
              <a:t> de 2010</a:t>
            </a:r>
            <a:endParaRPr lang="en-US" sz="2000">
              <a:cs typeface="Arial"/>
            </a:endParaRPr>
          </a:p>
          <a:p>
            <a:r>
              <a:rPr lang="en-US" sz="2000" err="1"/>
              <a:t>Ainda</a:t>
            </a:r>
            <a:r>
              <a:rPr lang="en-US" sz="2000" dirty="0"/>
              <a:t> </a:t>
            </a:r>
            <a:r>
              <a:rPr lang="en-US" sz="2000" err="1"/>
              <a:t>precisam</a:t>
            </a:r>
            <a:r>
              <a:rPr lang="en-US" sz="2000" dirty="0"/>
              <a:t> de </a:t>
            </a:r>
            <a:r>
              <a:rPr lang="en-US" sz="2000" err="1"/>
              <a:t>reduções</a:t>
            </a:r>
            <a:r>
              <a:rPr lang="en-US" sz="2000" dirty="0"/>
              <a:t> </a:t>
            </a:r>
            <a:r>
              <a:rPr lang="en-US" sz="2000" b="1" err="1"/>
              <a:t>significativas</a:t>
            </a:r>
            <a:r>
              <a:rPr lang="en-US" sz="2000" b="1" dirty="0"/>
              <a:t> </a:t>
            </a:r>
            <a:r>
              <a:rPr lang="en-US" sz="2000" dirty="0"/>
              <a:t>de </a:t>
            </a:r>
            <a:r>
              <a:rPr lang="en-US" sz="2000" err="1"/>
              <a:t>emissões</a:t>
            </a:r>
            <a:endParaRPr lang="en-US" sz="2000">
              <a:cs typeface="Arial"/>
            </a:endParaRPr>
          </a:p>
        </p:txBody>
      </p:sp>
    </p:spTree>
    <p:extLst>
      <p:ext uri="{BB962C8B-B14F-4D97-AF65-F5344CB8AC3E}">
        <p14:creationId xmlns:p14="http://schemas.microsoft.com/office/powerpoint/2010/main" val="3289838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p:txBody>
          <a:bodyPr rtlCol="0">
            <a:normAutofit/>
          </a:bodyPr>
          <a:lstStyle/>
          <a:p>
            <a:pPr marL="0" lvl="0" indent="0" defTabSz="577850" rtl="0">
              <a:lnSpc>
                <a:spcPct val="90000"/>
              </a:lnSpc>
              <a:spcBef>
                <a:spcPct val="0"/>
              </a:spcBef>
              <a:spcAft>
                <a:spcPct val="35000"/>
              </a:spcAft>
              <a:buNone/>
            </a:pPr>
            <a:r>
              <a:rPr lang="es-ES" sz="3600" err="1">
                <a:latin typeface="+mj-lt"/>
                <a:ea typeface="+mn-ea"/>
                <a:cs typeface="+mn-cs"/>
              </a:rPr>
              <a:t>A promessa climática</a:t>
            </a:r>
            <a:r>
              <a:rPr lang="es-ES" sz="3600">
                <a:latin typeface="+mj-lt"/>
                <a:ea typeface="+mn-ea"/>
                <a:cs typeface="+mn-cs"/>
              </a:rPr>
              <a:t>: Portfólio </a:t>
            </a:r>
            <a:r>
              <a:rPr lang="es-ES" sz="3600" err="1">
                <a:latin typeface="+mj-lt"/>
                <a:ea typeface="+mn-ea"/>
                <a:cs typeface="+mn-cs"/>
              </a:rPr>
              <a:t>até </a:t>
            </a:r>
            <a:r>
              <a:rPr lang="es-ES" sz="3600">
                <a:latin typeface="+mj-lt"/>
                <a:ea typeface="+mn-ea"/>
                <a:cs typeface="+mn-cs"/>
              </a:rPr>
              <a:t>o momento</a:t>
            </a:r>
            <a:endParaRPr lang="es-ES" sz="3600" b="0" kern="1200">
              <a:ea typeface="+mn-ea"/>
              <a:cs typeface="+mn-cs"/>
            </a:endParaRPr>
          </a:p>
        </p:txBody>
      </p:sp>
      <p:sp>
        <p:nvSpPr>
          <p:cNvPr id="2" name="Content Placeholder 1">
            <a:extLst>
              <a:ext uri="{FF2B5EF4-FFF2-40B4-BE49-F238E27FC236}">
                <a16:creationId xmlns:a16="http://schemas.microsoft.com/office/drawing/2014/main" id="{BACC114D-C619-2D1C-3336-390B7DFEF262}"/>
              </a:ext>
            </a:extLst>
          </p:cNvPr>
          <p:cNvSpPr>
            <a:spLocks noGrp="1"/>
          </p:cNvSpPr>
          <p:nvPr>
            <p:ph idx="1"/>
          </p:nvPr>
        </p:nvSpPr>
        <p:spPr>
          <a:xfrm>
            <a:off x="176000" y="1592389"/>
            <a:ext cx="11177800" cy="4326156"/>
          </a:xfrm>
        </p:spPr>
        <p:txBody>
          <a:bodyPr/>
          <a:lstStyle/>
          <a:p>
            <a:pPr marL="0" indent="0">
              <a:buNone/>
            </a:pPr>
            <a:r>
              <a:rPr lang="en-US" sz="2800" b="1">
                <a:solidFill>
                  <a:schemeClr val="accent1"/>
                </a:solidFill>
                <a:latin typeface="Proxima Nova Rg" panose="02000506030000020004" pitchFamily="2" charset="0"/>
              </a:rPr>
              <a:t>A maior oferta mundial de apoio aos países nos CNDs e uma contribuição para a Parceria CND</a:t>
            </a:r>
          </a:p>
          <a:p>
            <a:pPr marL="0" indent="0">
              <a:buNone/>
            </a:pPr>
            <a:endParaRPr lang="en-DE"/>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C75AF79-5FF2-E3B4-F849-04D2B9E99F71}"/>
              </a:ext>
            </a:extLst>
          </p:cNvPr>
          <p:cNvSpPr txBox="1">
            <a:spLocks/>
          </p:cNvSpPr>
          <p:nvPr/>
        </p:nvSpPr>
        <p:spPr>
          <a:xfrm>
            <a:off x="787583" y="5310000"/>
            <a:ext cx="2778470" cy="15480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solidFill>
            </a:endParaRPr>
          </a:p>
        </p:txBody>
      </p:sp>
      <p:pic>
        <p:nvPicPr>
          <p:cNvPr id="14" name="Picture 13">
            <a:extLst>
              <a:ext uri="{FF2B5EF4-FFF2-40B4-BE49-F238E27FC236}">
                <a16:creationId xmlns:a16="http://schemas.microsoft.com/office/drawing/2014/main" id="{3449D257-5FD3-DD62-07AA-572175BADDDA}"/>
              </a:ext>
            </a:extLst>
          </p:cNvPr>
          <p:cNvPicPr>
            <a:picLocks noChangeAspect="1"/>
          </p:cNvPicPr>
          <p:nvPr/>
        </p:nvPicPr>
        <p:blipFill>
          <a:blip r:embed="rId3"/>
          <a:stretch>
            <a:fillRect/>
          </a:stretch>
        </p:blipFill>
        <p:spPr>
          <a:xfrm>
            <a:off x="2757978" y="1392454"/>
            <a:ext cx="9142291" cy="6858000"/>
          </a:xfrm>
          <a:prstGeom prst="rect">
            <a:avLst/>
          </a:prstGeom>
        </p:spPr>
      </p:pic>
      <p:pic>
        <p:nvPicPr>
          <p:cNvPr id="25" name="Picture 24">
            <a:extLst>
              <a:ext uri="{FF2B5EF4-FFF2-40B4-BE49-F238E27FC236}">
                <a16:creationId xmlns:a16="http://schemas.microsoft.com/office/drawing/2014/main" id="{98C229CB-D56E-E860-349D-542408C7D6FD}"/>
              </a:ext>
            </a:extLst>
          </p:cNvPr>
          <p:cNvPicPr>
            <a:picLocks noChangeAspect="1"/>
          </p:cNvPicPr>
          <p:nvPr/>
        </p:nvPicPr>
        <p:blipFill>
          <a:blip r:embed="rId4"/>
          <a:stretch>
            <a:fillRect/>
          </a:stretch>
        </p:blipFill>
        <p:spPr>
          <a:xfrm>
            <a:off x="5974255" y="5149412"/>
            <a:ext cx="4972042" cy="1432580"/>
          </a:xfrm>
          <a:prstGeom prst="rect">
            <a:avLst/>
          </a:prstGeom>
        </p:spPr>
      </p:pic>
      <p:pic>
        <p:nvPicPr>
          <p:cNvPr id="42" name="Picture 41">
            <a:extLst>
              <a:ext uri="{FF2B5EF4-FFF2-40B4-BE49-F238E27FC236}">
                <a16:creationId xmlns:a16="http://schemas.microsoft.com/office/drawing/2014/main" id="{08CF9EDB-834B-7BE9-D108-E7BABA6DADA3}"/>
              </a:ext>
            </a:extLst>
          </p:cNvPr>
          <p:cNvPicPr>
            <a:picLocks noChangeAspect="1"/>
          </p:cNvPicPr>
          <p:nvPr/>
        </p:nvPicPr>
        <p:blipFill>
          <a:blip r:embed="rId5"/>
          <a:stretch>
            <a:fillRect/>
          </a:stretch>
        </p:blipFill>
        <p:spPr>
          <a:xfrm>
            <a:off x="176000" y="4821454"/>
            <a:ext cx="5275094" cy="1282513"/>
          </a:xfrm>
          <a:prstGeom prst="rect">
            <a:avLst/>
          </a:prstGeom>
        </p:spPr>
      </p:pic>
      <p:pic>
        <p:nvPicPr>
          <p:cNvPr id="48" name="Picture 47">
            <a:extLst>
              <a:ext uri="{FF2B5EF4-FFF2-40B4-BE49-F238E27FC236}">
                <a16:creationId xmlns:a16="http://schemas.microsoft.com/office/drawing/2014/main" id="{36579026-B8C0-EB70-DDAE-D8BCDDC41332}"/>
              </a:ext>
            </a:extLst>
          </p:cNvPr>
          <p:cNvPicPr>
            <a:picLocks noChangeAspect="1"/>
          </p:cNvPicPr>
          <p:nvPr/>
        </p:nvPicPr>
        <p:blipFill>
          <a:blip r:embed="rId6"/>
          <a:stretch>
            <a:fillRect/>
          </a:stretch>
        </p:blipFill>
        <p:spPr>
          <a:xfrm>
            <a:off x="199578" y="3894156"/>
            <a:ext cx="7725109" cy="1211781"/>
          </a:xfrm>
          <a:prstGeom prst="rect">
            <a:avLst/>
          </a:prstGeom>
        </p:spPr>
      </p:pic>
      <p:pic>
        <p:nvPicPr>
          <p:cNvPr id="49" name="Picture 48">
            <a:extLst>
              <a:ext uri="{FF2B5EF4-FFF2-40B4-BE49-F238E27FC236}">
                <a16:creationId xmlns:a16="http://schemas.microsoft.com/office/drawing/2014/main" id="{35532EC5-F4C8-2221-D885-CF738B47DFED}"/>
              </a:ext>
            </a:extLst>
          </p:cNvPr>
          <p:cNvPicPr>
            <a:picLocks noChangeAspect="1"/>
          </p:cNvPicPr>
          <p:nvPr/>
        </p:nvPicPr>
        <p:blipFill>
          <a:blip r:embed="rId7"/>
          <a:stretch>
            <a:fillRect/>
          </a:stretch>
        </p:blipFill>
        <p:spPr>
          <a:xfrm>
            <a:off x="291731" y="3308233"/>
            <a:ext cx="6333283" cy="967783"/>
          </a:xfrm>
          <a:prstGeom prst="rect">
            <a:avLst/>
          </a:prstGeom>
        </p:spPr>
      </p:pic>
      <p:pic>
        <p:nvPicPr>
          <p:cNvPr id="53" name="Picture 52">
            <a:extLst>
              <a:ext uri="{FF2B5EF4-FFF2-40B4-BE49-F238E27FC236}">
                <a16:creationId xmlns:a16="http://schemas.microsoft.com/office/drawing/2014/main" id="{DF99712E-395D-5352-2F08-DAB9BC70E148}"/>
              </a:ext>
            </a:extLst>
          </p:cNvPr>
          <p:cNvPicPr>
            <a:picLocks noChangeAspect="1"/>
          </p:cNvPicPr>
          <p:nvPr/>
        </p:nvPicPr>
        <p:blipFill>
          <a:blip r:embed="rId8"/>
          <a:stretch>
            <a:fillRect/>
          </a:stretch>
        </p:blipFill>
        <p:spPr>
          <a:xfrm>
            <a:off x="285076" y="2682375"/>
            <a:ext cx="5554690" cy="939651"/>
          </a:xfrm>
          <a:prstGeom prst="rect">
            <a:avLst/>
          </a:prstGeom>
        </p:spPr>
      </p:pic>
    </p:spTree>
    <p:extLst>
      <p:ext uri="{BB962C8B-B14F-4D97-AF65-F5344CB8AC3E}">
        <p14:creationId xmlns:p14="http://schemas.microsoft.com/office/powerpoint/2010/main" val="2472443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a:xfrm>
            <a:off x="376267" y="248478"/>
            <a:ext cx="10515600" cy="810592"/>
          </a:xfrm>
        </p:spPr>
        <p:txBody>
          <a:bodyPr rtlCol="0">
            <a:normAutofit/>
          </a:bodyPr>
          <a:lstStyle/>
          <a:p>
            <a:pPr defTabSz="577850">
              <a:spcAft>
                <a:spcPct val="35000"/>
              </a:spcAft>
            </a:pPr>
            <a:r>
              <a:rPr lang="en-US" sz="3600">
                <a:latin typeface="+mj-lt"/>
                <a:ea typeface="+mn-ea"/>
                <a:cs typeface="+mn-cs"/>
              </a:rPr>
              <a:t>A promessa climática: Resultados gerais até o momento</a:t>
            </a:r>
            <a:endParaRPr lang="en-US">
              <a:ea typeface="+mn-ea"/>
              <a:cs typeface="+mn-cs"/>
            </a:endParaRPr>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08150" y="822099"/>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12E190E-637A-9F1F-A9DF-2E9B28B74757}"/>
              </a:ext>
            </a:extLst>
          </p:cNvPr>
          <p:cNvSpPr txBox="1"/>
          <p:nvPr/>
        </p:nvSpPr>
        <p:spPr>
          <a:xfrm>
            <a:off x="1230709" y="1456948"/>
            <a:ext cx="4724400"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accent1"/>
                </a:solidFill>
                <a:latin typeface="Proxima Nova Rg" panose="02000506030000020004" pitchFamily="2" charset="0"/>
                <a:ea typeface="Calibri" panose="020F0502020204030204" pitchFamily="34" charset="0"/>
              </a:rPr>
              <a:t>Os países estão estabelecendo e/ou fortalecendo políticas, instituições e capacidades para a </a:t>
            </a:r>
            <a:r>
              <a:rPr lang="en-US" sz="1600" b="1">
                <a:solidFill>
                  <a:schemeClr val="accent1"/>
                </a:solidFill>
                <a:latin typeface="Proxima Nova Rg" panose="02000506030000020004" pitchFamily="2" charset="0"/>
              </a:rPr>
              <a:t>implementação</a:t>
            </a:r>
            <a:r>
              <a:rPr lang="en-US" sz="1600" b="1">
                <a:solidFill>
                  <a:schemeClr val="accent1"/>
                </a:solidFill>
                <a:latin typeface="Proxima Nova Rg" panose="02000506030000020004" pitchFamily="2" charset="0"/>
                <a:ea typeface="Calibri" panose="020F0502020204030204" pitchFamily="34" charset="0"/>
              </a:rPr>
              <a:t> efetiva </a:t>
            </a:r>
            <a:r>
              <a:rPr lang="en-US" sz="1600" b="1">
                <a:solidFill>
                  <a:schemeClr val="accent1"/>
                </a:solidFill>
                <a:latin typeface="Proxima Nova Rg" panose="02000506030000020004" pitchFamily="2" charset="0"/>
              </a:rPr>
              <a:t>do</a:t>
            </a:r>
            <a:r>
              <a:rPr lang="en-US" sz="1600" b="1">
                <a:solidFill>
                  <a:schemeClr val="accent1"/>
                </a:solidFill>
                <a:latin typeface="Proxima Nova Rg" panose="02000506030000020004" pitchFamily="2" charset="0"/>
                <a:ea typeface="Calibri" panose="020F0502020204030204" pitchFamily="34" charset="0"/>
              </a:rPr>
              <a:t> CND </a:t>
            </a:r>
          </a:p>
        </p:txBody>
      </p:sp>
      <p:sp>
        <p:nvSpPr>
          <p:cNvPr id="10" name="TextBox 9">
            <a:extLst>
              <a:ext uri="{FF2B5EF4-FFF2-40B4-BE49-F238E27FC236}">
                <a16:creationId xmlns:a16="http://schemas.microsoft.com/office/drawing/2014/main" id="{F7344329-EC5E-3E2E-6077-F845733966C9}"/>
              </a:ext>
            </a:extLst>
          </p:cNvPr>
          <p:cNvSpPr txBox="1"/>
          <p:nvPr/>
        </p:nvSpPr>
        <p:spPr>
          <a:xfrm>
            <a:off x="6966491" y="1564983"/>
            <a:ext cx="447000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1600" b="1">
                <a:solidFill>
                  <a:schemeClr val="accent1"/>
                </a:solidFill>
                <a:latin typeface="Proxima Nova Rg"/>
                <a:ea typeface="Calibri"/>
              </a:rPr>
              <a:t>países estão identificando e mobilizando recursos para realizar as metas da CND</a:t>
            </a:r>
          </a:p>
        </p:txBody>
      </p:sp>
      <p:sp>
        <p:nvSpPr>
          <p:cNvPr id="12" name="TextBox 11">
            <a:extLst>
              <a:ext uri="{FF2B5EF4-FFF2-40B4-BE49-F238E27FC236}">
                <a16:creationId xmlns:a16="http://schemas.microsoft.com/office/drawing/2014/main" id="{9095D13A-C254-596D-7CE5-5B2AB96A2590}"/>
              </a:ext>
            </a:extLst>
          </p:cNvPr>
          <p:cNvSpPr txBox="1"/>
          <p:nvPr/>
        </p:nvSpPr>
        <p:spPr>
          <a:xfrm>
            <a:off x="6093999" y="1424937"/>
            <a:ext cx="772668" cy="77266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tIns="45720" bIns="0" anchor="ctr" anchorCtr="0">
            <a:noAutofit/>
          </a:bodyPr>
          <a:lstStyle/>
          <a:p>
            <a:pPr algn="ctr"/>
            <a:r>
              <a:rPr lang="en-US" sz="2100" b="1">
                <a:solidFill>
                  <a:schemeClr val="bg1"/>
                </a:solidFill>
                <a:latin typeface="Proxima Nova Rg" panose="02000506030000020004" pitchFamily="2" charset="0"/>
                <a:ea typeface="Calibri" panose="020F0502020204030204" pitchFamily="34" charset="0"/>
              </a:rPr>
              <a:t>86</a:t>
            </a:r>
            <a:endParaRPr lang="en-US" sz="2100" b="1">
              <a:solidFill>
                <a:schemeClr val="bg1"/>
              </a:solidFill>
            </a:endParaRPr>
          </a:p>
        </p:txBody>
      </p:sp>
      <p:cxnSp>
        <p:nvCxnSpPr>
          <p:cNvPr id="14" name="Straight Connector 13">
            <a:extLst>
              <a:ext uri="{FF2B5EF4-FFF2-40B4-BE49-F238E27FC236}">
                <a16:creationId xmlns:a16="http://schemas.microsoft.com/office/drawing/2014/main" id="{2FAA429D-2997-E552-79D3-289C0D61EDF2}"/>
              </a:ext>
            </a:extLst>
          </p:cNvPr>
          <p:cNvCxnSpPr/>
          <p:nvPr/>
        </p:nvCxnSpPr>
        <p:spPr>
          <a:xfrm>
            <a:off x="1087084" y="2567549"/>
            <a:ext cx="4327129" cy="0"/>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FDB7D9BB-68BF-A778-699F-0CD7D39F581D}"/>
              </a:ext>
            </a:extLst>
          </p:cNvPr>
          <p:cNvCxnSpPr>
            <a:cxnSpLocks/>
          </p:cNvCxnSpPr>
          <p:nvPr/>
        </p:nvCxnSpPr>
        <p:spPr>
          <a:xfrm>
            <a:off x="6966491" y="2233338"/>
            <a:ext cx="4327129" cy="0"/>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AFEE3F6B-D6F5-FB0D-71A4-E3A599FD1564}"/>
              </a:ext>
            </a:extLst>
          </p:cNvPr>
          <p:cNvSpPr txBox="1"/>
          <p:nvPr/>
        </p:nvSpPr>
        <p:spPr>
          <a:xfrm>
            <a:off x="1230709" y="5228547"/>
            <a:ext cx="4542235" cy="615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países preparando novas e/ou reforçando as </a:t>
            </a:r>
            <a:r>
              <a:rPr lang="en-US" sz="1600" b="1">
                <a:latin typeface="Proxima Nova"/>
                <a:ea typeface="Calibri"/>
                <a:cs typeface="Arial"/>
              </a:rPr>
              <a:t>políticas e a legislação climática </a:t>
            </a:r>
            <a:r>
              <a:rPr lang="en-US" sz="1600">
                <a:latin typeface="Proxima Nova"/>
                <a:ea typeface="Calibri"/>
                <a:cs typeface="Arial"/>
              </a:rPr>
              <a:t>existentes</a:t>
            </a:r>
          </a:p>
        </p:txBody>
      </p:sp>
      <p:sp>
        <p:nvSpPr>
          <p:cNvPr id="20" name="TextBox 19">
            <a:extLst>
              <a:ext uri="{FF2B5EF4-FFF2-40B4-BE49-F238E27FC236}">
                <a16:creationId xmlns:a16="http://schemas.microsoft.com/office/drawing/2014/main" id="{70841C43-B427-BA65-8F58-78B3BBFB550B}"/>
              </a:ext>
            </a:extLst>
          </p:cNvPr>
          <p:cNvSpPr txBox="1"/>
          <p:nvPr/>
        </p:nvSpPr>
        <p:spPr>
          <a:xfrm>
            <a:off x="456096" y="3016917"/>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46</a:t>
            </a:r>
          </a:p>
        </p:txBody>
      </p:sp>
      <p:sp>
        <p:nvSpPr>
          <p:cNvPr id="22" name="TextBox 21">
            <a:extLst>
              <a:ext uri="{FF2B5EF4-FFF2-40B4-BE49-F238E27FC236}">
                <a16:creationId xmlns:a16="http://schemas.microsoft.com/office/drawing/2014/main" id="{576B686D-69B5-10F5-DBCF-C544318C4651}"/>
              </a:ext>
            </a:extLst>
          </p:cNvPr>
          <p:cNvSpPr txBox="1"/>
          <p:nvPr/>
        </p:nvSpPr>
        <p:spPr>
          <a:xfrm>
            <a:off x="1230709" y="2844769"/>
            <a:ext cx="4269520" cy="8128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Aft>
                <a:spcPts val="400"/>
              </a:spcAft>
            </a:pPr>
            <a:r>
              <a:rPr lang="en-US" sz="1600">
                <a:latin typeface="Proxima Nova"/>
                <a:ea typeface="Calibri"/>
                <a:cs typeface="Arial"/>
              </a:rPr>
              <a:t>países que desenvolvem </a:t>
            </a:r>
            <a:r>
              <a:rPr lang="en-US" sz="1600" b="1">
                <a:latin typeface="Proxima Nova"/>
                <a:ea typeface="Calibri"/>
                <a:cs typeface="Arial"/>
              </a:rPr>
              <a:t>Planos Nacionais de Adaptação (PANs) </a:t>
            </a:r>
            <a:r>
              <a:rPr lang="en-US" sz="1600">
                <a:latin typeface="Proxima Nova"/>
                <a:ea typeface="Calibri"/>
                <a:cs typeface="Arial"/>
              </a:rPr>
              <a:t>e processos relacionados de planejamento e desenvolvimento de capacidade</a:t>
            </a:r>
          </a:p>
        </p:txBody>
      </p:sp>
      <p:sp>
        <p:nvSpPr>
          <p:cNvPr id="24" name="TextBox 23">
            <a:extLst>
              <a:ext uri="{FF2B5EF4-FFF2-40B4-BE49-F238E27FC236}">
                <a16:creationId xmlns:a16="http://schemas.microsoft.com/office/drawing/2014/main" id="{D1D14A6D-DBAC-01DC-4DDB-799A4C25ECA3}"/>
              </a:ext>
            </a:extLst>
          </p:cNvPr>
          <p:cNvSpPr txBox="1"/>
          <p:nvPr/>
        </p:nvSpPr>
        <p:spPr>
          <a:xfrm>
            <a:off x="456096" y="4198273"/>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40</a:t>
            </a:r>
          </a:p>
        </p:txBody>
      </p:sp>
      <p:sp>
        <p:nvSpPr>
          <p:cNvPr id="26" name="TextBox 25">
            <a:extLst>
              <a:ext uri="{FF2B5EF4-FFF2-40B4-BE49-F238E27FC236}">
                <a16:creationId xmlns:a16="http://schemas.microsoft.com/office/drawing/2014/main" id="{B34578CD-8667-1D25-C3A1-F0797F14181F}"/>
              </a:ext>
            </a:extLst>
          </p:cNvPr>
          <p:cNvSpPr txBox="1"/>
          <p:nvPr/>
        </p:nvSpPr>
        <p:spPr>
          <a:xfrm>
            <a:off x="1230709" y="4081090"/>
            <a:ext cx="5173578" cy="7894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Aft>
                <a:spcPts val="400"/>
              </a:spcAft>
            </a:pPr>
            <a:r>
              <a:rPr lang="en-US" sz="1600">
                <a:latin typeface="Proxima Nova"/>
                <a:ea typeface="Calibri"/>
                <a:cs typeface="Arial"/>
              </a:rPr>
              <a:t>países que avançam na formulação de </a:t>
            </a:r>
            <a:br>
              <a:rPr lang="en-US" sz="1600">
                <a:latin typeface="Proxima Nova"/>
                <a:ea typeface="Calibri" panose="020F0502020204030204" pitchFamily="34" charset="0"/>
                <a:cs typeface="Arial"/>
              </a:rPr>
            </a:br>
            <a:r>
              <a:rPr lang="en-US" sz="1600" b="1">
                <a:latin typeface="Proxima Nova"/>
                <a:ea typeface="Calibri"/>
                <a:cs typeface="Arial"/>
              </a:rPr>
              <a:t>Roteiros/estratégias de implementação do CND</a:t>
            </a:r>
          </a:p>
        </p:txBody>
      </p:sp>
      <p:sp>
        <p:nvSpPr>
          <p:cNvPr id="28" name="TextBox 27">
            <a:extLst>
              <a:ext uri="{FF2B5EF4-FFF2-40B4-BE49-F238E27FC236}">
                <a16:creationId xmlns:a16="http://schemas.microsoft.com/office/drawing/2014/main" id="{FA845E39-A0C9-C386-E776-FE6D7177B219}"/>
              </a:ext>
            </a:extLst>
          </p:cNvPr>
          <p:cNvSpPr txBox="1"/>
          <p:nvPr/>
        </p:nvSpPr>
        <p:spPr>
          <a:xfrm>
            <a:off x="456096" y="5232549"/>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24</a:t>
            </a:r>
          </a:p>
        </p:txBody>
      </p:sp>
      <p:sp>
        <p:nvSpPr>
          <p:cNvPr id="30" name="TextBox 29">
            <a:extLst>
              <a:ext uri="{FF2B5EF4-FFF2-40B4-BE49-F238E27FC236}">
                <a16:creationId xmlns:a16="http://schemas.microsoft.com/office/drawing/2014/main" id="{6A8D03A6-243D-50D9-7FA6-0E2FF9A4BE5C}"/>
              </a:ext>
            </a:extLst>
          </p:cNvPr>
          <p:cNvSpPr txBox="1"/>
          <p:nvPr/>
        </p:nvSpPr>
        <p:spPr>
          <a:xfrm>
            <a:off x="6198033" y="2567665"/>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56</a:t>
            </a:r>
          </a:p>
        </p:txBody>
      </p:sp>
      <p:sp>
        <p:nvSpPr>
          <p:cNvPr id="32" name="TextBox 31">
            <a:extLst>
              <a:ext uri="{FF2B5EF4-FFF2-40B4-BE49-F238E27FC236}">
                <a16:creationId xmlns:a16="http://schemas.microsoft.com/office/drawing/2014/main" id="{09238B04-5265-08DA-92AD-558E2749029F}"/>
              </a:ext>
            </a:extLst>
          </p:cNvPr>
          <p:cNvSpPr txBox="1"/>
          <p:nvPr/>
        </p:nvSpPr>
        <p:spPr>
          <a:xfrm>
            <a:off x="6966491" y="2563664"/>
            <a:ext cx="4269520" cy="5493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panose="020F0502020204030204" pitchFamily="34" charset="0"/>
                <a:cs typeface="Arial"/>
              </a:rPr>
              <a:t>países que desenvolvem estratégias de</a:t>
            </a:r>
            <a:r>
              <a:rPr lang="en-US" sz="1600" b="1">
                <a:latin typeface="Proxima Nova"/>
                <a:ea typeface="Calibri" panose="020F0502020204030204" pitchFamily="34" charset="0"/>
                <a:cs typeface="Arial"/>
              </a:rPr>
              <a:t> financiamento </a:t>
            </a:r>
            <a:br>
              <a:rPr lang="en-US" sz="1600">
                <a:latin typeface="Proxima Nova"/>
                <a:ea typeface="Calibri" panose="020F0502020204030204" pitchFamily="34" charset="0"/>
                <a:cs typeface="Arial"/>
              </a:rPr>
            </a:br>
            <a:r>
              <a:rPr lang="en-US" sz="1600">
                <a:latin typeface="Proxima Nova"/>
                <a:ea typeface="Calibri" panose="020F0502020204030204" pitchFamily="34" charset="0"/>
                <a:cs typeface="Arial"/>
              </a:rPr>
              <a:t>ou planos de investimento</a:t>
            </a:r>
            <a:endParaRPr lang="en-US" sz="1600">
              <a:latin typeface="Proxima Nova"/>
            </a:endParaRPr>
          </a:p>
        </p:txBody>
      </p:sp>
      <p:sp>
        <p:nvSpPr>
          <p:cNvPr id="34" name="TextBox 33">
            <a:extLst>
              <a:ext uri="{FF2B5EF4-FFF2-40B4-BE49-F238E27FC236}">
                <a16:creationId xmlns:a16="http://schemas.microsoft.com/office/drawing/2014/main" id="{B0B3B92D-974C-50FE-6480-32EDF50A0304}"/>
              </a:ext>
            </a:extLst>
          </p:cNvPr>
          <p:cNvSpPr txBox="1"/>
          <p:nvPr/>
        </p:nvSpPr>
        <p:spPr>
          <a:xfrm>
            <a:off x="6198033" y="3663536"/>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55</a:t>
            </a:r>
          </a:p>
        </p:txBody>
      </p:sp>
      <p:sp>
        <p:nvSpPr>
          <p:cNvPr id="42" name="TextBox 41">
            <a:extLst>
              <a:ext uri="{FF2B5EF4-FFF2-40B4-BE49-F238E27FC236}">
                <a16:creationId xmlns:a16="http://schemas.microsoft.com/office/drawing/2014/main" id="{1D2CD956-9998-BB4D-E594-6F91DA08568A}"/>
              </a:ext>
            </a:extLst>
          </p:cNvPr>
          <p:cNvSpPr txBox="1"/>
          <p:nvPr/>
        </p:nvSpPr>
        <p:spPr>
          <a:xfrm>
            <a:off x="352062" y="1452151"/>
            <a:ext cx="772668" cy="77266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tIns="45720" bIns="0" anchor="ctr" anchorCtr="0">
            <a:noAutofit/>
          </a:bodyPr>
          <a:lstStyle/>
          <a:p>
            <a:pPr algn="ctr"/>
            <a:r>
              <a:rPr lang="en-US" sz="2100" b="1">
                <a:solidFill>
                  <a:schemeClr val="bg1"/>
                </a:solidFill>
                <a:latin typeface="Proxima Nova Rg" panose="02000506030000020004" pitchFamily="2" charset="0"/>
                <a:ea typeface="Calibri" panose="020F0502020204030204" pitchFamily="34" charset="0"/>
              </a:rPr>
              <a:t>97</a:t>
            </a:r>
            <a:endParaRPr lang="en-US" sz="2100" b="1">
              <a:solidFill>
                <a:schemeClr val="bg1"/>
              </a:solidFill>
            </a:endParaRPr>
          </a:p>
        </p:txBody>
      </p:sp>
      <p:sp>
        <p:nvSpPr>
          <p:cNvPr id="44" name="TextBox 43">
            <a:extLst>
              <a:ext uri="{FF2B5EF4-FFF2-40B4-BE49-F238E27FC236}">
                <a16:creationId xmlns:a16="http://schemas.microsoft.com/office/drawing/2014/main" id="{F6CF119D-3776-820A-C438-636D18B2135B}"/>
              </a:ext>
            </a:extLst>
          </p:cNvPr>
          <p:cNvSpPr txBox="1"/>
          <p:nvPr/>
        </p:nvSpPr>
        <p:spPr>
          <a:xfrm>
            <a:off x="6966491" y="3654738"/>
            <a:ext cx="4863364" cy="5493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panose="020F0502020204030204" pitchFamily="34" charset="0"/>
                <a:cs typeface="Arial"/>
              </a:rPr>
              <a:t>países que conduzem </a:t>
            </a:r>
            <a:r>
              <a:rPr lang="en-US" sz="1600" b="1">
                <a:latin typeface="Proxima Nova"/>
                <a:ea typeface="Calibri" panose="020F0502020204030204" pitchFamily="34" charset="0"/>
                <a:cs typeface="Arial"/>
              </a:rPr>
              <a:t>avaliações </a:t>
            </a:r>
            <a:r>
              <a:rPr lang="en-US" sz="1600">
                <a:latin typeface="Proxima Nova"/>
                <a:ea typeface="Calibri" panose="020F0502020204030204" pitchFamily="34" charset="0"/>
                <a:cs typeface="Arial"/>
              </a:rPr>
              <a:t>para informar estruturas de financiamento e oportunidades de investimento</a:t>
            </a:r>
            <a:endParaRPr lang="en-US" sz="1600">
              <a:latin typeface="Proxima Nova"/>
            </a:endParaRPr>
          </a:p>
        </p:txBody>
      </p:sp>
    </p:spTree>
    <p:extLst>
      <p:ext uri="{BB962C8B-B14F-4D97-AF65-F5344CB8AC3E}">
        <p14:creationId xmlns:p14="http://schemas.microsoft.com/office/powerpoint/2010/main" val="2356831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a:xfrm>
            <a:off x="389875" y="234871"/>
            <a:ext cx="10515600" cy="810592"/>
          </a:xfrm>
        </p:spPr>
        <p:txBody>
          <a:bodyPr rtlCol="0">
            <a:normAutofit/>
          </a:bodyPr>
          <a:lstStyle/>
          <a:p>
            <a:pPr defTabSz="577850">
              <a:spcAft>
                <a:spcPct val="35000"/>
              </a:spcAft>
            </a:pPr>
            <a:r>
              <a:rPr lang="en-US" sz="3600">
                <a:latin typeface="+mj-lt"/>
                <a:ea typeface="+mn-ea"/>
                <a:cs typeface="+mn-cs"/>
              </a:rPr>
              <a:t>A promessa climática: Resultados gerais até o momento</a:t>
            </a:r>
            <a:endParaRPr lang="en-US">
              <a:ea typeface="+mn-ea"/>
              <a:cs typeface="+mn-cs"/>
            </a:endParaRPr>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08150" y="822099"/>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E0F4C80-B567-8794-9AC1-02221EB05F56}"/>
              </a:ext>
            </a:extLst>
          </p:cNvPr>
          <p:cNvSpPr txBox="1"/>
          <p:nvPr/>
        </p:nvSpPr>
        <p:spPr>
          <a:xfrm>
            <a:off x="1226433" y="1560602"/>
            <a:ext cx="4512866" cy="5355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accent1"/>
                </a:solidFill>
                <a:latin typeface="Proxima Nova Rg" panose="02000506030000020004" pitchFamily="2" charset="0"/>
                <a:ea typeface="Calibri" panose="020F0502020204030204" pitchFamily="34" charset="0"/>
              </a:rPr>
              <a:t>países estão avançando com sistemas para monitorar e informar sobre as ações climáticas</a:t>
            </a:r>
            <a:endParaRPr lang="en-US" sz="1600" b="1">
              <a:solidFill>
                <a:schemeClr val="accent1"/>
              </a:solidFill>
              <a:latin typeface="Proxima Nova Rg" panose="02000506030000020004" pitchFamily="2" charset="0"/>
            </a:endParaRPr>
          </a:p>
        </p:txBody>
      </p:sp>
      <p:sp>
        <p:nvSpPr>
          <p:cNvPr id="11" name="TextBox 10">
            <a:extLst>
              <a:ext uri="{FF2B5EF4-FFF2-40B4-BE49-F238E27FC236}">
                <a16:creationId xmlns:a16="http://schemas.microsoft.com/office/drawing/2014/main" id="{19B826E7-89B7-4A01-DD6A-BB6D46059E65}"/>
              </a:ext>
            </a:extLst>
          </p:cNvPr>
          <p:cNvSpPr txBox="1"/>
          <p:nvPr/>
        </p:nvSpPr>
        <p:spPr>
          <a:xfrm>
            <a:off x="6964477" y="1434698"/>
            <a:ext cx="4470004" cy="859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0"/>
              </a:spcBef>
              <a:spcAft>
                <a:spcPts val="400"/>
              </a:spcAft>
            </a:pPr>
            <a:r>
              <a:rPr lang="en-US" sz="1600" b="1">
                <a:solidFill>
                  <a:schemeClr val="accent1"/>
                </a:solidFill>
                <a:latin typeface="Proxima Nova Rg" panose="02000506030000020004" pitchFamily="2" charset="0"/>
                <a:ea typeface="Calibri" panose="020F0502020204030204" pitchFamily="34" charset="0"/>
                <a:cs typeface="Arial" panose="020B0604020202020204" pitchFamily="34" charset="0"/>
              </a:rPr>
              <a:t>países estão integrando as prioridades e medidas dos CND nos planos e estratégias de desenvolvimento, inclusive com os ODS </a:t>
            </a:r>
            <a:endParaRPr lang="en-US" sz="1600">
              <a:solidFill>
                <a:schemeClr val="accent1"/>
              </a:solidFill>
              <a:latin typeface="Proxima Nova Rg" panose="02000506030000020004" pitchFamily="2"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AB2285D-5D42-AA44-7E73-DED14293BB64}"/>
              </a:ext>
            </a:extLst>
          </p:cNvPr>
          <p:cNvSpPr txBox="1"/>
          <p:nvPr/>
        </p:nvSpPr>
        <p:spPr>
          <a:xfrm>
            <a:off x="6087056" y="1430581"/>
            <a:ext cx="770334" cy="770334"/>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tIns="45720" bIns="0" anchor="ctr" anchorCtr="0">
            <a:noAutofit/>
          </a:bodyPr>
          <a:lstStyle/>
          <a:p>
            <a:pPr algn="ctr"/>
            <a:r>
              <a:rPr lang="en-US" sz="2100" b="1">
                <a:solidFill>
                  <a:schemeClr val="bg1"/>
                </a:solidFill>
                <a:latin typeface="Proxima Nova Rg" panose="02000506030000020004" pitchFamily="2" charset="0"/>
                <a:ea typeface="Calibri" panose="020F0502020204030204" pitchFamily="34" charset="0"/>
              </a:rPr>
              <a:t>67</a:t>
            </a:r>
            <a:endParaRPr lang="en-US" sz="2100" b="1">
              <a:solidFill>
                <a:schemeClr val="bg1"/>
              </a:solidFill>
            </a:endParaRPr>
          </a:p>
        </p:txBody>
      </p:sp>
      <p:cxnSp>
        <p:nvCxnSpPr>
          <p:cNvPr id="19" name="Straight Connector 18">
            <a:extLst>
              <a:ext uri="{FF2B5EF4-FFF2-40B4-BE49-F238E27FC236}">
                <a16:creationId xmlns:a16="http://schemas.microsoft.com/office/drawing/2014/main" id="{F2DDE79F-814A-702D-CFFA-6FE40966674F}"/>
              </a:ext>
            </a:extLst>
          </p:cNvPr>
          <p:cNvCxnSpPr/>
          <p:nvPr/>
        </p:nvCxnSpPr>
        <p:spPr>
          <a:xfrm>
            <a:off x="1187878" y="2428715"/>
            <a:ext cx="4327129" cy="0"/>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85F3B4E6-964C-1E24-8817-391D4C7EA7D1}"/>
              </a:ext>
            </a:extLst>
          </p:cNvPr>
          <p:cNvCxnSpPr>
            <a:cxnSpLocks/>
          </p:cNvCxnSpPr>
          <p:nvPr/>
        </p:nvCxnSpPr>
        <p:spPr>
          <a:xfrm>
            <a:off x="6962504" y="2567491"/>
            <a:ext cx="4327129" cy="0"/>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E021E56D-E910-1ED5-A89E-FEE545CEB175}"/>
              </a:ext>
            </a:extLst>
          </p:cNvPr>
          <p:cNvSpPr txBox="1"/>
          <p:nvPr/>
        </p:nvSpPr>
        <p:spPr>
          <a:xfrm>
            <a:off x="352062" y="1424937"/>
            <a:ext cx="772668" cy="77266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tIns="45720" bIns="0" anchor="ctr" anchorCtr="0">
            <a:noAutofit/>
          </a:bodyPr>
          <a:lstStyle/>
          <a:p>
            <a:pPr algn="ctr"/>
            <a:r>
              <a:rPr lang="en-US" sz="2100" b="1">
                <a:solidFill>
                  <a:schemeClr val="bg1"/>
                </a:solidFill>
                <a:latin typeface="Proxima Nova Rg" panose="02000506030000020004" pitchFamily="2" charset="0"/>
                <a:ea typeface="Calibri" panose="020F0502020204030204" pitchFamily="34" charset="0"/>
              </a:rPr>
              <a:t>97</a:t>
            </a:r>
            <a:endParaRPr lang="en-US" sz="2100" b="1">
              <a:solidFill>
                <a:schemeClr val="bg1"/>
              </a:solidFill>
            </a:endParaRPr>
          </a:p>
        </p:txBody>
      </p:sp>
      <p:sp>
        <p:nvSpPr>
          <p:cNvPr id="31" name="TextBox 30">
            <a:extLst>
              <a:ext uri="{FF2B5EF4-FFF2-40B4-BE49-F238E27FC236}">
                <a16:creationId xmlns:a16="http://schemas.microsoft.com/office/drawing/2014/main" id="{E055A7C1-ADF2-5442-249B-FF5F6086A9F8}"/>
              </a:ext>
            </a:extLst>
          </p:cNvPr>
          <p:cNvSpPr txBox="1"/>
          <p:nvPr/>
        </p:nvSpPr>
        <p:spPr>
          <a:xfrm>
            <a:off x="456096" y="2535654"/>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41</a:t>
            </a:r>
          </a:p>
        </p:txBody>
      </p:sp>
      <p:sp>
        <p:nvSpPr>
          <p:cNvPr id="35" name="TextBox 34">
            <a:extLst>
              <a:ext uri="{FF2B5EF4-FFF2-40B4-BE49-F238E27FC236}">
                <a16:creationId xmlns:a16="http://schemas.microsoft.com/office/drawing/2014/main" id="{94440D69-3924-14B5-2439-64B03B9A26D9}"/>
              </a:ext>
            </a:extLst>
          </p:cNvPr>
          <p:cNvSpPr txBox="1"/>
          <p:nvPr/>
        </p:nvSpPr>
        <p:spPr>
          <a:xfrm>
            <a:off x="1226433" y="2537773"/>
            <a:ext cx="4269520" cy="553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Aft>
                <a:spcPts val="400"/>
              </a:spcAft>
            </a:pPr>
            <a:r>
              <a:rPr lang="en-US" sz="1600">
                <a:latin typeface="Proxima Nova"/>
                <a:ea typeface="Calibri"/>
                <a:cs typeface="Arial"/>
              </a:rPr>
              <a:t>países construindo e melhorando os </a:t>
            </a:r>
            <a:r>
              <a:rPr lang="en-US" sz="1600" b="1">
                <a:latin typeface="Proxima Nova"/>
                <a:ea typeface="Calibri"/>
                <a:cs typeface="Arial"/>
              </a:rPr>
              <a:t>sistemas de inventário de GHG</a:t>
            </a:r>
          </a:p>
        </p:txBody>
      </p:sp>
      <p:sp>
        <p:nvSpPr>
          <p:cNvPr id="37" name="TextBox 36">
            <a:extLst>
              <a:ext uri="{FF2B5EF4-FFF2-40B4-BE49-F238E27FC236}">
                <a16:creationId xmlns:a16="http://schemas.microsoft.com/office/drawing/2014/main" id="{9747D0FE-0666-B2E3-49AC-7B4532B8BA37}"/>
              </a:ext>
            </a:extLst>
          </p:cNvPr>
          <p:cNvSpPr txBox="1"/>
          <p:nvPr/>
        </p:nvSpPr>
        <p:spPr>
          <a:xfrm>
            <a:off x="1226433" y="4680442"/>
            <a:ext cx="4542235" cy="553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países que desenvolvem mecanismos de </a:t>
            </a:r>
            <a:r>
              <a:rPr lang="en-US" sz="1600" b="1">
                <a:latin typeface="Proxima Nova"/>
                <a:ea typeface="Calibri"/>
                <a:cs typeface="Arial"/>
              </a:rPr>
              <a:t>rastreamento financeiro </a:t>
            </a:r>
            <a:r>
              <a:rPr lang="en-US" sz="1600">
                <a:latin typeface="Proxima Nova"/>
                <a:ea typeface="Calibri"/>
                <a:cs typeface="Arial"/>
              </a:rPr>
              <a:t>e de marcação do orçamento</a:t>
            </a:r>
          </a:p>
        </p:txBody>
      </p:sp>
      <p:sp>
        <p:nvSpPr>
          <p:cNvPr id="39" name="TextBox 38">
            <a:extLst>
              <a:ext uri="{FF2B5EF4-FFF2-40B4-BE49-F238E27FC236}">
                <a16:creationId xmlns:a16="http://schemas.microsoft.com/office/drawing/2014/main" id="{39EE45EB-FE27-83CC-AAEE-D2988A60ABBC}"/>
              </a:ext>
            </a:extLst>
          </p:cNvPr>
          <p:cNvSpPr txBox="1"/>
          <p:nvPr/>
        </p:nvSpPr>
        <p:spPr>
          <a:xfrm>
            <a:off x="456096" y="4680442"/>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11</a:t>
            </a:r>
          </a:p>
        </p:txBody>
      </p:sp>
      <p:sp>
        <p:nvSpPr>
          <p:cNvPr id="41" name="TextBox 40">
            <a:extLst>
              <a:ext uri="{FF2B5EF4-FFF2-40B4-BE49-F238E27FC236}">
                <a16:creationId xmlns:a16="http://schemas.microsoft.com/office/drawing/2014/main" id="{9FD7E3C7-1D02-DF14-51CA-DD2D495FC69A}"/>
              </a:ext>
            </a:extLst>
          </p:cNvPr>
          <p:cNvSpPr txBox="1"/>
          <p:nvPr/>
        </p:nvSpPr>
        <p:spPr>
          <a:xfrm>
            <a:off x="1226433" y="3379250"/>
            <a:ext cx="4336047" cy="10800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países que projetam e/ou atualizam </a:t>
            </a:r>
            <a:r>
              <a:rPr lang="en-US" sz="1600" b="1">
                <a:latin typeface="Proxima Nova"/>
                <a:ea typeface="Calibri"/>
                <a:cs typeface="Arial"/>
              </a:rPr>
              <a:t>sistemas de Medição, Relatório e Verificação (MRV</a:t>
            </a:r>
            <a:r>
              <a:rPr lang="en-US" sz="1600">
                <a:latin typeface="Proxima Nova"/>
                <a:ea typeface="Calibri"/>
                <a:cs typeface="Arial"/>
              </a:rPr>
              <a:t>)/sistemas de M&amp;A de </a:t>
            </a:r>
            <a:r>
              <a:rPr lang="en-US" sz="1600" b="1">
                <a:latin typeface="Proxima Nova"/>
                <a:ea typeface="Calibri"/>
                <a:cs typeface="Arial"/>
              </a:rPr>
              <a:t>adaptação</a:t>
            </a:r>
            <a:r>
              <a:rPr lang="en-US" sz="1600">
                <a:latin typeface="Proxima Nova"/>
                <a:ea typeface="Calibri"/>
                <a:cs typeface="Arial"/>
              </a:rPr>
              <a:t>, incluindo o desenvolvimento de capacidade</a:t>
            </a:r>
          </a:p>
        </p:txBody>
      </p:sp>
      <p:sp>
        <p:nvSpPr>
          <p:cNvPr id="45" name="TextBox 44">
            <a:extLst>
              <a:ext uri="{FF2B5EF4-FFF2-40B4-BE49-F238E27FC236}">
                <a16:creationId xmlns:a16="http://schemas.microsoft.com/office/drawing/2014/main" id="{FE03264E-BADB-0284-E912-D3779A26A0D3}"/>
              </a:ext>
            </a:extLst>
          </p:cNvPr>
          <p:cNvSpPr txBox="1"/>
          <p:nvPr/>
        </p:nvSpPr>
        <p:spPr>
          <a:xfrm>
            <a:off x="442855" y="3383252"/>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75</a:t>
            </a:r>
          </a:p>
        </p:txBody>
      </p:sp>
      <p:sp>
        <p:nvSpPr>
          <p:cNvPr id="49" name="TextBox 48">
            <a:extLst>
              <a:ext uri="{FF2B5EF4-FFF2-40B4-BE49-F238E27FC236}">
                <a16:creationId xmlns:a16="http://schemas.microsoft.com/office/drawing/2014/main" id="{379E675A-5534-7380-8B0D-EBDAE1CED4EA}"/>
              </a:ext>
            </a:extLst>
          </p:cNvPr>
          <p:cNvSpPr txBox="1"/>
          <p:nvPr/>
        </p:nvSpPr>
        <p:spPr>
          <a:xfrm>
            <a:off x="6187089" y="2607843"/>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42</a:t>
            </a:r>
          </a:p>
        </p:txBody>
      </p:sp>
      <p:sp>
        <p:nvSpPr>
          <p:cNvPr id="51" name="TextBox 50">
            <a:extLst>
              <a:ext uri="{FF2B5EF4-FFF2-40B4-BE49-F238E27FC236}">
                <a16:creationId xmlns:a16="http://schemas.microsoft.com/office/drawing/2014/main" id="{140F7B6D-C15C-6FEF-A5F9-D0998C7022CE}"/>
              </a:ext>
            </a:extLst>
          </p:cNvPr>
          <p:cNvSpPr txBox="1"/>
          <p:nvPr/>
        </p:nvSpPr>
        <p:spPr>
          <a:xfrm>
            <a:off x="6964477" y="2609962"/>
            <a:ext cx="4269520" cy="553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países reforçando os </a:t>
            </a:r>
            <a:r>
              <a:rPr lang="en-US" sz="1600" b="1">
                <a:latin typeface="Proxima Nova"/>
                <a:ea typeface="Calibri"/>
                <a:cs typeface="Arial"/>
              </a:rPr>
              <a:t>vínculos entre os CND e os SDGs</a:t>
            </a:r>
          </a:p>
        </p:txBody>
      </p:sp>
      <p:sp>
        <p:nvSpPr>
          <p:cNvPr id="53" name="TextBox 52">
            <a:extLst>
              <a:ext uri="{FF2B5EF4-FFF2-40B4-BE49-F238E27FC236}">
                <a16:creationId xmlns:a16="http://schemas.microsoft.com/office/drawing/2014/main" id="{7A17221C-46DA-9D24-460A-EA279D978775}"/>
              </a:ext>
            </a:extLst>
          </p:cNvPr>
          <p:cNvSpPr txBox="1"/>
          <p:nvPr/>
        </p:nvSpPr>
        <p:spPr>
          <a:xfrm>
            <a:off x="6964477" y="3451439"/>
            <a:ext cx="4336047" cy="816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45720" tIns="22860" rIns="45720" bIns="22860" anchor="t">
            <a:spAutoFit/>
          </a:bodyPr>
          <a:lstStyle/>
          <a:p>
            <a:pPr>
              <a:lnSpc>
                <a:spcPct val="107000"/>
              </a:lnSpc>
              <a:spcBef>
                <a:spcPts val="0"/>
              </a:spcBef>
              <a:spcAft>
                <a:spcPts val="400"/>
              </a:spcAft>
            </a:pPr>
            <a:r>
              <a:rPr lang="en-US" sz="1600">
                <a:latin typeface="Proxima Nova"/>
                <a:ea typeface="Calibri"/>
                <a:cs typeface="Arial"/>
              </a:rPr>
              <a:t>países </a:t>
            </a:r>
            <a:r>
              <a:rPr lang="en-US" sz="1600" b="1">
                <a:latin typeface="Proxima Nova"/>
                <a:ea typeface="Calibri"/>
                <a:cs typeface="Arial"/>
              </a:rPr>
              <a:t>integrando as </a:t>
            </a:r>
            <a:r>
              <a:rPr lang="en-US" sz="1600">
                <a:latin typeface="Proxima Nova"/>
                <a:ea typeface="Calibri"/>
                <a:cs typeface="Arial"/>
              </a:rPr>
              <a:t>metas </a:t>
            </a:r>
            <a:r>
              <a:rPr lang="en-US" sz="1600" b="1">
                <a:latin typeface="Proxima Nova"/>
                <a:ea typeface="Calibri"/>
                <a:cs typeface="Arial"/>
              </a:rPr>
              <a:t>dos CND </a:t>
            </a:r>
            <a:r>
              <a:rPr lang="en-US" sz="1600">
                <a:latin typeface="Proxima Nova"/>
                <a:ea typeface="Calibri"/>
                <a:cs typeface="Arial"/>
              </a:rPr>
              <a:t>nos planos/orçamentos nacionais, subnacionais e/ou setoriais de desenvolvimento</a:t>
            </a:r>
          </a:p>
        </p:txBody>
      </p:sp>
      <p:sp>
        <p:nvSpPr>
          <p:cNvPr id="55" name="TextBox 54">
            <a:extLst>
              <a:ext uri="{FF2B5EF4-FFF2-40B4-BE49-F238E27FC236}">
                <a16:creationId xmlns:a16="http://schemas.microsoft.com/office/drawing/2014/main" id="{437C8910-3527-0D8F-6022-813A6F0C5B47}"/>
              </a:ext>
            </a:extLst>
          </p:cNvPr>
          <p:cNvSpPr txBox="1"/>
          <p:nvPr/>
        </p:nvSpPr>
        <p:spPr>
          <a:xfrm>
            <a:off x="6191090" y="3455441"/>
            <a:ext cx="564146" cy="546217"/>
          </a:xfrm>
          <a:prstGeom prst="ellipse">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lIns="45720" tIns="45720" rIns="45720" bIns="0" anchor="ctr" anchorCtr="0">
            <a:noAutofit/>
          </a:bodyPr>
          <a:lstStyle/>
          <a:p>
            <a:pPr algn="ctr"/>
            <a:r>
              <a:rPr lang="en-US" sz="1700">
                <a:solidFill>
                  <a:srgbClr val="009FC4"/>
                </a:solidFill>
                <a:latin typeface="Proxima Nova"/>
              </a:rPr>
              <a:t>34</a:t>
            </a:r>
            <a:endParaRPr lang="en-US" sz="1200"/>
          </a:p>
        </p:txBody>
      </p:sp>
    </p:spTree>
    <p:extLst>
      <p:ext uri="{BB962C8B-B14F-4D97-AF65-F5344CB8AC3E}">
        <p14:creationId xmlns:p14="http://schemas.microsoft.com/office/powerpoint/2010/main" val="2509450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p:txBody>
          <a:bodyPr rtlCol="0">
            <a:normAutofit fontScale="90000"/>
          </a:bodyPr>
          <a:lstStyle/>
          <a:p>
            <a:pPr marL="0" lvl="0" indent="0" defTabSz="577850" rtl="0">
              <a:lnSpc>
                <a:spcPct val="90000"/>
              </a:lnSpc>
              <a:spcBef>
                <a:spcPct val="0"/>
              </a:spcBef>
              <a:spcAft>
                <a:spcPct val="35000"/>
              </a:spcAft>
              <a:buNone/>
            </a:pPr>
            <a:r>
              <a:rPr lang="es-ES" sz="3600" err="1">
                <a:latin typeface="+mj-lt"/>
                <a:ea typeface="+mn-ea"/>
                <a:cs typeface="+mn-cs"/>
              </a:rPr>
              <a:t>A promessa climática</a:t>
            </a:r>
            <a:br>
              <a:rPr lang="es-ES" sz="3600">
                <a:latin typeface="+mj-lt"/>
                <a:ea typeface="+mn-ea"/>
                <a:cs typeface="+mn-cs"/>
              </a:rPr>
            </a:br>
            <a:r>
              <a:rPr lang="es-ES" sz="3600">
                <a:latin typeface="+mj-lt"/>
                <a:ea typeface="+mn-ea"/>
                <a:cs typeface="+mn-cs"/>
              </a:rPr>
              <a:t>Principais </a:t>
            </a:r>
            <a:r>
              <a:rPr lang="es-ES" sz="3600" err="1">
                <a:latin typeface="+mj-lt"/>
                <a:ea typeface="+mn-ea"/>
                <a:cs typeface="+mn-cs"/>
              </a:rPr>
              <a:t>resultados </a:t>
            </a:r>
            <a:r>
              <a:rPr lang="es-ES" sz="3600">
                <a:latin typeface="+mj-lt"/>
                <a:ea typeface="+mn-ea"/>
                <a:cs typeface="+mn-cs"/>
              </a:rPr>
              <a:t>a </a:t>
            </a:r>
            <a:r>
              <a:rPr lang="es-ES" sz="3600" err="1">
                <a:latin typeface="+mj-lt"/>
                <a:ea typeface="+mn-ea"/>
                <a:cs typeface="+mn-cs"/>
              </a:rPr>
              <a:t>partir de setembro </a:t>
            </a:r>
            <a:r>
              <a:rPr lang="es-ES" sz="3600">
                <a:latin typeface="+mj-lt"/>
                <a:ea typeface="+mn-ea"/>
                <a:cs typeface="+mn-cs"/>
              </a:rPr>
              <a:t>de 2022 </a:t>
            </a:r>
            <a:endParaRPr lang="es-ES" sz="3600" b="0" kern="1200">
              <a:ea typeface="+mn-ea"/>
              <a:cs typeface="+mn-cs"/>
            </a:endParaRPr>
          </a:p>
        </p:txBody>
      </p:sp>
      <p:sp>
        <p:nvSpPr>
          <p:cNvPr id="2" name="Content Placeholder 1">
            <a:extLst>
              <a:ext uri="{FF2B5EF4-FFF2-40B4-BE49-F238E27FC236}">
                <a16:creationId xmlns:a16="http://schemas.microsoft.com/office/drawing/2014/main" id="{BACC114D-C619-2D1C-3336-390B7DFEF262}"/>
              </a:ext>
            </a:extLst>
          </p:cNvPr>
          <p:cNvSpPr>
            <a:spLocks noGrp="1"/>
          </p:cNvSpPr>
          <p:nvPr>
            <p:ph idx="1"/>
          </p:nvPr>
        </p:nvSpPr>
        <p:spPr/>
        <p:txBody>
          <a:bodyPr vert="horz" lIns="91440" tIns="45720" rIns="91440" bIns="45720" rtlCol="0" anchor="t">
            <a:normAutofit lnSpcReduction="10000"/>
          </a:bodyPr>
          <a:lstStyle/>
          <a:p>
            <a:pPr marL="0" indent="0">
              <a:buNone/>
            </a:pPr>
            <a:r>
              <a:rPr lang="en-GB" sz="2000"/>
              <a:t>Em setembro, </a:t>
            </a:r>
            <a:r>
              <a:rPr lang="en-GB" sz="2000" b="1"/>
              <a:t>102 países Climate Promise </a:t>
            </a:r>
            <a:r>
              <a:rPr lang="en-GB" sz="2000"/>
              <a:t>apresentaram CNDs aprimorados, representando mais de 20% das emissões globais de GEE </a:t>
            </a:r>
            <a:r>
              <a:rPr lang="en-GB" sz="2000" b="1"/>
              <a:t>e 84% de todos os países em desenvolvimento.</a:t>
            </a:r>
          </a:p>
          <a:p>
            <a:pPr marL="0" indent="0">
              <a:buNone/>
            </a:pPr>
            <a:endParaRPr lang="en-GB" sz="2000" b="1"/>
          </a:p>
          <a:p>
            <a:r>
              <a:rPr lang="en-GB" sz="2000"/>
              <a:t>Mais de 90% de aumento da ambição </a:t>
            </a:r>
            <a:r>
              <a:rPr lang="en-GB" sz="2000" b="1"/>
              <a:t>de mitigação</a:t>
            </a:r>
            <a:r>
              <a:rPr lang="en-GB" sz="2000"/>
              <a:t>, 100% incluem energia </a:t>
            </a:r>
          </a:p>
          <a:p>
            <a:r>
              <a:rPr lang="en-GB" sz="2000"/>
              <a:t>96% de aumento da ambição de </a:t>
            </a:r>
            <a:r>
              <a:rPr lang="en-GB" sz="2000" b="1"/>
              <a:t>adaptação</a:t>
            </a:r>
            <a:r>
              <a:rPr lang="en-GB" sz="2000"/>
              <a:t>, muitos links para os PANs</a:t>
            </a:r>
            <a:endParaRPr lang="en-GB" sz="2000">
              <a:cs typeface="Arial"/>
            </a:endParaRPr>
          </a:p>
          <a:p>
            <a:r>
              <a:rPr lang="en-GB" sz="2000"/>
              <a:t>95% incluíram considerações de </a:t>
            </a:r>
            <a:r>
              <a:rPr lang="en-GB" sz="2000" b="1"/>
              <a:t>gênero  </a:t>
            </a:r>
            <a:endParaRPr lang="en-GB" sz="2000">
              <a:cs typeface="Arial"/>
            </a:endParaRPr>
          </a:p>
          <a:p>
            <a:r>
              <a:rPr lang="en-GB" sz="2000"/>
              <a:t>72% referem-se ao gênero em setores específicos, contra 16% na rodada inicial dos CNDs</a:t>
            </a:r>
            <a:endParaRPr lang="en-GB" sz="2000">
              <a:cs typeface="Arial"/>
            </a:endParaRPr>
          </a:p>
          <a:p>
            <a:r>
              <a:rPr lang="en-GB" sz="2000"/>
              <a:t>97% incluíram considerações sobre a </a:t>
            </a:r>
            <a:r>
              <a:rPr lang="en-GB" sz="2000" b="1"/>
              <a:t>juventude</a:t>
            </a:r>
            <a:endParaRPr lang="en-GB" sz="2000">
              <a:cs typeface="Arial"/>
            </a:endParaRPr>
          </a:p>
          <a:p>
            <a:pPr>
              <a:lnSpc>
                <a:spcPct val="100000"/>
              </a:lnSpc>
            </a:pPr>
            <a:r>
              <a:rPr lang="en-GB" sz="2000"/>
              <a:t>100 países organizaram consultas com múltiplos participantes, inclusive com organizações de mulheres e indígenas no processo de revisão do CND </a:t>
            </a:r>
          </a:p>
          <a:p>
            <a:pPr>
              <a:lnSpc>
                <a:spcPct val="100000"/>
              </a:lnSpc>
            </a:pPr>
            <a:r>
              <a:rPr lang="en-GB" sz="2000"/>
              <a:t>49 países realizaram análises de gênero, inclusive no IPLC </a:t>
            </a:r>
          </a:p>
          <a:p>
            <a:pPr>
              <a:lnSpc>
                <a:spcPct val="100000"/>
              </a:lnSpc>
            </a:pPr>
            <a:endParaRPr lang="en-GB" sz="2000"/>
          </a:p>
          <a:p>
            <a:pPr marL="0" indent="0">
              <a:buNone/>
            </a:pPr>
            <a:endParaRPr lang="en-DE"/>
          </a:p>
        </p:txBody>
      </p:sp>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4036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a:xfrm>
            <a:off x="430696" y="248478"/>
            <a:ext cx="10515600" cy="810592"/>
          </a:xfrm>
        </p:spPr>
        <p:txBody>
          <a:bodyPr rtlCol="0">
            <a:normAutofit/>
          </a:bodyPr>
          <a:lstStyle/>
          <a:p>
            <a:pPr defTabSz="577850">
              <a:spcAft>
                <a:spcPct val="35000"/>
              </a:spcAft>
            </a:pPr>
            <a:r>
              <a:rPr lang="es-ES" sz="3600" err="1">
                <a:latin typeface="+mj-lt"/>
                <a:ea typeface="+mn-ea"/>
                <a:cs typeface="+mn-cs"/>
              </a:rPr>
              <a:t>Resultados da promessa climática até </a:t>
            </a:r>
            <a:r>
              <a:rPr lang="es-ES" sz="3600">
                <a:latin typeface="+mj-lt"/>
                <a:ea typeface="+mn-ea"/>
                <a:cs typeface="+mn-cs"/>
              </a:rPr>
              <a:t>o momento </a:t>
            </a:r>
            <a:r>
              <a:rPr lang="es-ES" sz="3600" err="1">
                <a:latin typeface="+mj-lt"/>
                <a:ea typeface="+mn-ea"/>
                <a:cs typeface="+mn-cs"/>
              </a:rPr>
              <a:t>sobre </a:t>
            </a:r>
            <a:r>
              <a:rPr lang="es-ES" sz="3600">
                <a:latin typeface="+mj-lt"/>
                <a:ea typeface="+mn-ea"/>
                <a:cs typeface="+mn-cs"/>
              </a:rPr>
              <a:t>gênero </a:t>
            </a:r>
            <a:endParaRPr lang="es-ES" sz="3600" kern="1200">
              <a:ea typeface="+mn-ea"/>
              <a:cs typeface="Arial"/>
            </a:endParaRPr>
          </a:p>
        </p:txBody>
      </p:sp>
      <p:graphicFrame>
        <p:nvGraphicFramePr>
          <p:cNvPr id="10" name="Content Placeholder 7">
            <a:extLst>
              <a:ext uri="{FF2B5EF4-FFF2-40B4-BE49-F238E27FC236}">
                <a16:creationId xmlns:a16="http://schemas.microsoft.com/office/drawing/2014/main" id="{4B3C2E2F-B9AB-7209-87BD-972BC68AEE59}"/>
              </a:ext>
            </a:extLst>
          </p:cNvPr>
          <p:cNvGraphicFramePr>
            <a:graphicFrameLocks noGrp="1"/>
          </p:cNvGraphicFramePr>
          <p:nvPr>
            <p:ph idx="1"/>
          </p:nvPr>
        </p:nvGraphicFramePr>
        <p:xfrm>
          <a:off x="838200" y="15672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C75AF79-5FF2-E3B4-F849-04D2B9E99F71}"/>
              </a:ext>
            </a:extLst>
          </p:cNvPr>
          <p:cNvSpPr txBox="1">
            <a:spLocks/>
          </p:cNvSpPr>
          <p:nvPr/>
        </p:nvSpPr>
        <p:spPr>
          <a:xfrm>
            <a:off x="787583" y="5310000"/>
            <a:ext cx="2778470" cy="15480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solidFill>
            </a:endParaRPr>
          </a:p>
        </p:txBody>
      </p:sp>
    </p:spTree>
    <p:extLst>
      <p:ext uri="{BB962C8B-B14F-4D97-AF65-F5344CB8AC3E}">
        <p14:creationId xmlns:p14="http://schemas.microsoft.com/office/powerpoint/2010/main" val="4016068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1">
            <a:extLst>
              <a:ext uri="{FF2B5EF4-FFF2-40B4-BE49-F238E27FC236}">
                <a16:creationId xmlns:a16="http://schemas.microsoft.com/office/drawing/2014/main" id="{190F2729-B91E-681A-9D60-A5D3BFB1B4AF}"/>
              </a:ext>
            </a:extLst>
          </p:cNvPr>
          <p:cNvSpPr>
            <a:spLocks noGrp="1"/>
          </p:cNvSpPr>
          <p:nvPr>
            <p:ph type="title"/>
          </p:nvPr>
        </p:nvSpPr>
        <p:spPr/>
        <p:txBody>
          <a:bodyPr rtlCol="0">
            <a:normAutofit fontScale="90000"/>
          </a:bodyPr>
          <a:lstStyle/>
          <a:p>
            <a:pPr defTabSz="577850">
              <a:spcAft>
                <a:spcPct val="35000"/>
              </a:spcAft>
            </a:pPr>
            <a:r>
              <a:rPr lang="es-ES" sz="3600" err="1">
                <a:latin typeface="+mj-lt"/>
                <a:ea typeface="+mn-ea"/>
                <a:cs typeface="+mn-cs"/>
              </a:rPr>
              <a:t>Resultados da promessa climática até </a:t>
            </a:r>
            <a:r>
              <a:rPr lang="es-ES" sz="3600">
                <a:latin typeface="+mj-lt"/>
                <a:ea typeface="+mn-ea"/>
                <a:cs typeface="+mn-cs"/>
              </a:rPr>
              <a:t>o momento </a:t>
            </a:r>
            <a:r>
              <a:rPr lang="es-ES" sz="3600" err="1">
                <a:latin typeface="+mj-lt"/>
                <a:ea typeface="+mn-ea"/>
                <a:cs typeface="+mn-cs"/>
              </a:rPr>
              <a:t>sobre Inclusão </a:t>
            </a:r>
            <a:r>
              <a:rPr lang="es-ES" sz="3600">
                <a:latin typeface="+mj-lt"/>
                <a:ea typeface="+mn-ea"/>
                <a:cs typeface="+mn-cs"/>
              </a:rPr>
              <a:t>Social </a:t>
            </a:r>
            <a:endParaRPr lang="es-ES" sz="3600" kern="1200">
              <a:ea typeface="+mn-ea"/>
              <a:cs typeface="Arial"/>
            </a:endParaRPr>
          </a:p>
        </p:txBody>
      </p:sp>
      <p:graphicFrame>
        <p:nvGraphicFramePr>
          <p:cNvPr id="10" name="Content Placeholder 7">
            <a:extLst>
              <a:ext uri="{FF2B5EF4-FFF2-40B4-BE49-F238E27FC236}">
                <a16:creationId xmlns:a16="http://schemas.microsoft.com/office/drawing/2014/main" id="{9AE7C0EF-7220-0CAD-DB3F-349CC348B4D9}"/>
              </a:ext>
            </a:extLst>
          </p:cNvPr>
          <p:cNvGraphicFramePr>
            <a:graphicFrameLocks noGrp="1"/>
          </p:cNvGraphicFramePr>
          <p:nvPr>
            <p:ph idx="1"/>
          </p:nvPr>
        </p:nvGraphicFramePr>
        <p:xfrm>
          <a:off x="838200" y="15672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E83896E0-2B85-9C3F-67C3-965B2EBE64E9}"/>
              </a:ext>
            </a:extLst>
          </p:cNvPr>
          <p:cNvCxnSpPr>
            <a:cxnSpLocks/>
          </p:cNvCxnSpPr>
          <p:nvPr/>
        </p:nvCxnSpPr>
        <p:spPr>
          <a:xfrm flipV="1">
            <a:off x="254493" y="944563"/>
            <a:ext cx="11652431" cy="1"/>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C75AF79-5FF2-E3B4-F849-04D2B9E99F71}"/>
              </a:ext>
            </a:extLst>
          </p:cNvPr>
          <p:cNvSpPr txBox="1">
            <a:spLocks/>
          </p:cNvSpPr>
          <p:nvPr/>
        </p:nvSpPr>
        <p:spPr>
          <a:xfrm>
            <a:off x="787583" y="5310000"/>
            <a:ext cx="2778470" cy="15480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solidFill>
            </a:endParaRPr>
          </a:p>
        </p:txBody>
      </p:sp>
    </p:spTree>
    <p:extLst>
      <p:ext uri="{BB962C8B-B14F-4D97-AF65-F5344CB8AC3E}">
        <p14:creationId xmlns:p14="http://schemas.microsoft.com/office/powerpoint/2010/main" val="1745889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C750-2D41-30DC-89AC-48E7852D7B4B}"/>
              </a:ext>
            </a:extLst>
          </p:cNvPr>
          <p:cNvSpPr>
            <a:spLocks noGrp="1"/>
          </p:cNvSpPr>
          <p:nvPr>
            <p:ph type="title"/>
          </p:nvPr>
        </p:nvSpPr>
        <p:spPr/>
        <p:txBody>
          <a:bodyPr/>
          <a:lstStyle/>
          <a:p>
            <a:r>
              <a:rPr lang="de-DE"/>
              <a:t>País </a:t>
            </a:r>
            <a:r>
              <a:rPr lang="de-DE" err="1"/>
              <a:t>Exemplos de Inclusão Social </a:t>
            </a:r>
            <a:endParaRPr lang="en-DE"/>
          </a:p>
        </p:txBody>
      </p:sp>
      <p:sp>
        <p:nvSpPr>
          <p:cNvPr id="3" name="Content Placeholder 2">
            <a:extLst>
              <a:ext uri="{FF2B5EF4-FFF2-40B4-BE49-F238E27FC236}">
                <a16:creationId xmlns:a16="http://schemas.microsoft.com/office/drawing/2014/main" id="{80424541-7D35-05DF-B0ED-878523251896}"/>
              </a:ext>
            </a:extLst>
          </p:cNvPr>
          <p:cNvSpPr>
            <a:spLocks noGrp="1"/>
          </p:cNvSpPr>
          <p:nvPr>
            <p:ph idx="1"/>
          </p:nvPr>
        </p:nvSpPr>
        <p:spPr/>
        <p:txBody>
          <a:bodyPr vert="horz" lIns="91440" tIns="45720" rIns="91440" bIns="45720" rtlCol="0" anchor="t">
            <a:normAutofit lnSpcReduction="10000"/>
          </a:bodyPr>
          <a:lstStyle/>
          <a:p>
            <a:pPr marL="0" indent="0">
              <a:lnSpc>
                <a:spcPct val="100000"/>
              </a:lnSpc>
              <a:spcBef>
                <a:spcPts val="0"/>
              </a:spcBef>
              <a:buNone/>
            </a:pPr>
            <a:r>
              <a:rPr lang="en-GB" sz="1800" b="1">
                <a:solidFill>
                  <a:schemeClr val="accent2"/>
                </a:solidFill>
                <a:latin typeface="Proxima Nova"/>
              </a:rPr>
              <a:t>Panamá</a:t>
            </a:r>
          </a:p>
          <a:p>
            <a:pPr>
              <a:lnSpc>
                <a:spcPct val="110000"/>
              </a:lnSpc>
              <a:spcBef>
                <a:spcPts val="0"/>
              </a:spcBef>
              <a:buFont typeface="Arial" panose="020B0604020202020204" pitchFamily="34" charset="0"/>
              <a:buChar char="•"/>
            </a:pPr>
            <a:r>
              <a:rPr lang="en-GB" sz="1800">
                <a:latin typeface="Proxima Nova"/>
              </a:rPr>
              <a:t>O plano de ação nacional sobre gênero e mudança climática foi finalizado após um processo participativo com 200 participantes que incluiu as opiniões de afro-descendentes, povos indígenas e jovens.</a:t>
            </a:r>
          </a:p>
          <a:p>
            <a:pPr>
              <a:lnSpc>
                <a:spcPct val="110000"/>
              </a:lnSpc>
              <a:spcBef>
                <a:spcPts val="0"/>
              </a:spcBef>
              <a:buFont typeface="Arial" panose="020B0604020202020204" pitchFamily="34" charset="0"/>
              <a:buChar char="•"/>
            </a:pPr>
            <a:endParaRPr lang="en-GB" sz="1800">
              <a:latin typeface="Proxima Nova"/>
              <a:cs typeface="Calibri" panose="020F0502020204030204" pitchFamily="34" charset="0"/>
            </a:endParaRPr>
          </a:p>
          <a:p>
            <a:pPr marL="0" indent="0">
              <a:lnSpc>
                <a:spcPct val="100000"/>
              </a:lnSpc>
              <a:spcBef>
                <a:spcPts val="0"/>
              </a:spcBef>
              <a:buNone/>
            </a:pPr>
            <a:r>
              <a:rPr lang="en-GB" sz="1800" b="1">
                <a:solidFill>
                  <a:schemeClr val="accent2"/>
                </a:solidFill>
                <a:latin typeface="Proxima Nova"/>
              </a:rPr>
              <a:t>Gabão</a:t>
            </a:r>
          </a:p>
          <a:p>
            <a:pPr>
              <a:lnSpc>
                <a:spcPct val="100000"/>
              </a:lnSpc>
              <a:spcBef>
                <a:spcPts val="0"/>
              </a:spcBef>
              <a:buFont typeface="Arial" panose="020B0604020202020204" pitchFamily="34" charset="0"/>
              <a:buChar char="•"/>
            </a:pPr>
            <a:r>
              <a:rPr lang="en-GB" sz="1800">
                <a:latin typeface="Proxima Nova"/>
              </a:rPr>
              <a:t>Liderou várias análises de gênero sobre comunidades locais e grupos desproporcionalmente afetados pela mudança climática, tais como jovens, mulheres e povos indígenas. Essas análises com foco social contribuíram para aumentar a conscientização sobre o NDC e a mudança climática, mas também a consideração de novas técnicas agrícolas diante da adaptação ao manejo dos recursos naturais.</a:t>
            </a:r>
          </a:p>
          <a:p>
            <a:pPr marL="0" indent="0">
              <a:buNone/>
            </a:pPr>
            <a:endParaRPr lang="en-GB" sz="2400" b="1">
              <a:solidFill>
                <a:schemeClr val="accent1"/>
              </a:solidFill>
              <a:latin typeface="Proxima Nova Rg" panose="02000506030000020004" pitchFamily="2" charset="0"/>
            </a:endParaRPr>
          </a:p>
          <a:p>
            <a:pPr marL="0" indent="0">
              <a:lnSpc>
                <a:spcPct val="100000"/>
              </a:lnSpc>
              <a:spcBef>
                <a:spcPts val="0"/>
              </a:spcBef>
              <a:buNone/>
            </a:pPr>
            <a:r>
              <a:rPr lang="en-GB" sz="1800" b="1">
                <a:solidFill>
                  <a:schemeClr val="accent2"/>
                </a:solidFill>
                <a:latin typeface="Proxima Nova"/>
              </a:rPr>
              <a:t>Colômbia</a:t>
            </a:r>
          </a:p>
          <a:p>
            <a:pPr>
              <a:lnSpc>
                <a:spcPct val="100000"/>
              </a:lnSpc>
              <a:spcBef>
                <a:spcPts val="0"/>
              </a:spcBef>
            </a:pPr>
            <a:r>
              <a:rPr lang="en-GB" sz="1800">
                <a:latin typeface="Proxima Nova"/>
                <a:cs typeface="Calibri"/>
              </a:rPr>
              <a:t>lançou os diálogos Climate Promise com a participação de 260 mulheres de 18 departamentos para coletivamente construir propostas para enfrentar os impactos da mudança climática pelas mulheres, incluindo mulheres indígenas. Os resultados desses diálogos serviram como insumo para a formulação do Plano de Ação de Gênero e Mudança Climática.</a:t>
            </a:r>
          </a:p>
          <a:p>
            <a:pPr>
              <a:lnSpc>
                <a:spcPct val="110000"/>
              </a:lnSpc>
              <a:spcBef>
                <a:spcPts val="0"/>
              </a:spcBef>
              <a:buFont typeface="Arial" panose="020B0604020202020204" pitchFamily="34" charset="0"/>
              <a:buChar char="•"/>
            </a:pPr>
            <a:endParaRPr lang="en-GB" sz="1800">
              <a:latin typeface="Proxima Nova"/>
              <a:cs typeface="Calibri" panose="020F0502020204030204" pitchFamily="34" charset="0"/>
            </a:endParaRPr>
          </a:p>
          <a:p>
            <a:pPr>
              <a:lnSpc>
                <a:spcPct val="110000"/>
              </a:lnSpc>
              <a:spcBef>
                <a:spcPts val="0"/>
              </a:spcBef>
              <a:buFont typeface="Arial" panose="020B0604020202020204" pitchFamily="34" charset="0"/>
              <a:buChar char="•"/>
            </a:pPr>
            <a:endParaRPr lang="en-GB" sz="1800">
              <a:latin typeface="Proxima Nova"/>
              <a:cs typeface="Calibri" panose="020F0502020204030204" pitchFamily="34" charset="0"/>
            </a:endParaRPr>
          </a:p>
          <a:p>
            <a:pPr>
              <a:lnSpc>
                <a:spcPct val="110000"/>
              </a:lnSpc>
              <a:spcBef>
                <a:spcPts val="0"/>
              </a:spcBef>
              <a:buFont typeface="Arial" panose="020B0604020202020204" pitchFamily="34" charset="0"/>
              <a:buChar char="•"/>
            </a:pPr>
            <a:endParaRPr lang="en-GB" sz="1800">
              <a:latin typeface="Proxima Nova"/>
              <a:cs typeface="Calibri" panose="020F0502020204030204" pitchFamily="34" charset="0"/>
            </a:endParaRPr>
          </a:p>
          <a:p>
            <a:endParaRPr lang="en-DE"/>
          </a:p>
        </p:txBody>
      </p:sp>
    </p:spTree>
    <p:extLst>
      <p:ext uri="{BB962C8B-B14F-4D97-AF65-F5344CB8AC3E}">
        <p14:creationId xmlns:p14="http://schemas.microsoft.com/office/powerpoint/2010/main" val="6908653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17402-2943-A946-85AE-BE9E80AD79F2}"/>
              </a:ext>
            </a:extLst>
          </p:cNvPr>
          <p:cNvSpPr>
            <a:spLocks noGrp="1"/>
          </p:cNvSpPr>
          <p:nvPr>
            <p:ph type="title"/>
          </p:nvPr>
        </p:nvSpPr>
        <p:spPr>
          <a:xfrm>
            <a:off x="395968" y="421899"/>
            <a:ext cx="11400064" cy="810592"/>
          </a:xfrm>
        </p:spPr>
        <p:txBody>
          <a:bodyPr>
            <a:normAutofit fontScale="90000"/>
          </a:bodyPr>
          <a:lstStyle/>
          <a:p>
            <a:r>
              <a:rPr lang="de-DE" err="1">
                <a:latin typeface="Arial"/>
                <a:cs typeface="Arial"/>
              </a:rPr>
              <a:t>Inclusão Social na </a:t>
            </a:r>
            <a:r>
              <a:rPr lang="de-DE">
                <a:latin typeface="Arial"/>
                <a:cs typeface="Arial"/>
              </a:rPr>
              <a:t>Fase de Implementação da </a:t>
            </a:r>
            <a:r>
              <a:rPr lang="de-DE" err="1">
                <a:latin typeface="Arial"/>
                <a:cs typeface="Arial"/>
              </a:rPr>
              <a:t>Promessa </a:t>
            </a:r>
            <a:r>
              <a:rPr lang="de-DE">
                <a:latin typeface="Arial"/>
                <a:cs typeface="Arial"/>
              </a:rPr>
              <a:t>Climática CND </a:t>
            </a:r>
            <a:endParaRPr lang="en-DE"/>
          </a:p>
        </p:txBody>
      </p:sp>
      <p:graphicFrame>
        <p:nvGraphicFramePr>
          <p:cNvPr id="7" name="Content Placeholder 2">
            <a:extLst>
              <a:ext uri="{FF2B5EF4-FFF2-40B4-BE49-F238E27FC236}">
                <a16:creationId xmlns:a16="http://schemas.microsoft.com/office/drawing/2014/main" id="{7E720C5F-8C5E-B0B0-E6B6-97F3401CC909}"/>
              </a:ext>
            </a:extLst>
          </p:cNvPr>
          <p:cNvGraphicFramePr>
            <a:graphicFrameLocks noGrp="1"/>
          </p:cNvGraphicFramePr>
          <p:nvPr>
            <p:ph idx="1"/>
            <p:extLst>
              <p:ext uri="{D42A27DB-BD31-4B8C-83A1-F6EECF244321}">
                <p14:modId xmlns:p14="http://schemas.microsoft.com/office/powerpoint/2010/main" val="811836509"/>
              </p:ext>
            </p:extLst>
          </p:nvPr>
        </p:nvGraphicFramePr>
        <p:xfrm>
          <a:off x="838200" y="15672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1957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0D38810D-7C56-4C22-8418-5EDB5AA5BCFE}"/>
              </a:ext>
            </a:extLst>
          </p:cNvPr>
          <p:cNvSpPr>
            <a:spLocks/>
          </p:cNvSpPr>
          <p:nvPr/>
        </p:nvSpPr>
        <p:spPr bwMode="auto">
          <a:xfrm>
            <a:off x="629653" y="1543050"/>
            <a:ext cx="989864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200" b="1">
                <a:latin typeface="Helvetica" panose="020B0604020202020204" pitchFamily="34" charset="0"/>
                <a:cs typeface="Helvetica" panose="020B0604020202020204" pitchFamily="34" charset="0"/>
                <a:sym typeface="Helvetica" panose="020B0604020202020204" pitchFamily="34" charset="0"/>
              </a:rPr>
              <a:t>Mais de um milhão de Chinook que já viveu em tempos nas águas do Vale Central da Califórnia.  Em 2010 havia menos de 10.000, um declínio de 99%. Os cientistas da UC Davis previram que devido à mudança climática, mesmo nos cenários mais esperançosos, o salmão Chinook corrido na primavera não sobreviverá depois de 2099.</a:t>
            </a:r>
          </a:p>
        </p:txBody>
      </p:sp>
      <p:sp>
        <p:nvSpPr>
          <p:cNvPr id="12291" name="Rectangle 4">
            <a:extLst>
              <a:ext uri="{FF2B5EF4-FFF2-40B4-BE49-F238E27FC236}">
                <a16:creationId xmlns:a16="http://schemas.microsoft.com/office/drawing/2014/main" id="{694769E9-E424-4CC6-B1D3-F2C1FA2AC9B3}"/>
              </a:ext>
            </a:extLst>
          </p:cNvPr>
          <p:cNvSpPr>
            <a:spLocks/>
          </p:cNvSpPr>
          <p:nvPr/>
        </p:nvSpPr>
        <p:spPr bwMode="auto">
          <a:xfrm>
            <a:off x="572169" y="228600"/>
            <a:ext cx="9791031" cy="1143000"/>
          </a:xfrm>
          <a:prstGeom prst="rect">
            <a:avLst/>
          </a:prstGeom>
          <a:solidFill>
            <a:srgbClr val="E6E6E6"/>
          </a:solidFill>
          <a:ln w="38100">
            <a:solidFill>
              <a:srgbClr val="C00000"/>
            </a:solidFill>
            <a:miter lim="800000"/>
            <a:headEnd/>
            <a:tailEnd/>
          </a:ln>
        </p:spPr>
        <p:txBody>
          <a:bodyPr lIns="0" tIns="0" rIns="40639" bIns="0" anchor="ctr"/>
          <a:lstStyle>
            <a:lvl1pPr marL="396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b="1">
                <a:latin typeface="Helvetica" panose="020B0604020202020204" pitchFamily="34" charset="0"/>
                <a:cs typeface="Helvetica" panose="020B0604020202020204" pitchFamily="34" charset="0"/>
                <a:sym typeface="Helvetica" panose="020B0604020202020204" pitchFamily="34" charset="0"/>
              </a:rPr>
              <a:t>A Crise Climática: a ONU estima que um milhão de espécies enfrentam a extinção</a:t>
            </a:r>
          </a:p>
        </p:txBody>
      </p:sp>
      <p:pic>
        <p:nvPicPr>
          <p:cNvPr id="12292" name="Picture 2">
            <a:extLst>
              <a:ext uri="{FF2B5EF4-FFF2-40B4-BE49-F238E27FC236}">
                <a16:creationId xmlns:a16="http://schemas.microsoft.com/office/drawing/2014/main" id="{B489B3FC-7526-4425-9336-BD5DC4B5C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0" y="3276600"/>
            <a:ext cx="586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3710797580"/>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935D562-736A-D984-3D2B-6E30E580C883}"/>
              </a:ext>
            </a:extLst>
          </p:cNvPr>
          <p:cNvSpPr txBox="1"/>
          <p:nvPr/>
        </p:nvSpPr>
        <p:spPr>
          <a:xfrm>
            <a:off x="1955395" y="2620723"/>
            <a:ext cx="8931164" cy="1077218"/>
          </a:xfrm>
          <a:prstGeom prst="rect">
            <a:avLst/>
          </a:prstGeom>
          <a:noFill/>
        </p:spPr>
        <p:txBody>
          <a:bodyPr wrap="square">
            <a:spAutoFit/>
          </a:bodyPr>
          <a:lstStyle/>
          <a:p>
            <a:r>
              <a:rPr lang="en-US" sz="3200" b="1" i="0">
                <a:effectLst/>
                <a:latin typeface="Calibri" panose="020F0502020204030204" pitchFamily="34" charset="0"/>
              </a:rPr>
              <a:t>Povos Indígenas no processo NDC na região da ALC</a:t>
            </a:r>
          </a:p>
          <a:p>
            <a:endParaRPr lang="en-US" sz="3200" b="1">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12004895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a:extLst>
              <a:ext uri="{FF2B5EF4-FFF2-40B4-BE49-F238E27FC236}">
                <a16:creationId xmlns:a16="http://schemas.microsoft.com/office/drawing/2014/main" id="{70EE0A36-B019-FB8D-CC2B-C89290326FD9}"/>
              </a:ext>
            </a:extLst>
          </p:cNvPr>
          <p:cNvSpPr>
            <a:spLocks noGrp="1"/>
          </p:cNvSpPr>
          <p:nvPr>
            <p:ph type="title"/>
          </p:nvPr>
        </p:nvSpPr>
        <p:spPr>
          <a:xfrm>
            <a:off x="397719" y="278626"/>
            <a:ext cx="11578257" cy="707886"/>
          </a:xfrm>
        </p:spPr>
        <p:txBody>
          <a:bodyPr rtlCol="0">
            <a:normAutofit/>
          </a:bodyPr>
          <a:lstStyle/>
          <a:p>
            <a:r>
              <a:rPr lang="en-US" sz="3600"/>
              <a:t>Contexto dos Povos Indígenas na </a:t>
            </a:r>
            <a:r>
              <a:rPr lang="es-ES" sz="3600"/>
              <a:t>ALC </a:t>
            </a:r>
          </a:p>
        </p:txBody>
      </p:sp>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F96A414-FA65-30C4-84EE-7BFA8C411420}"/>
              </a:ext>
            </a:extLst>
          </p:cNvPr>
          <p:cNvSpPr txBox="1"/>
          <p:nvPr/>
        </p:nvSpPr>
        <p:spPr>
          <a:xfrm>
            <a:off x="0" y="1247824"/>
            <a:ext cx="11975976" cy="5846922"/>
          </a:xfrm>
          <a:prstGeom prst="rect">
            <a:avLst/>
          </a:prstGeom>
          <a:noFill/>
        </p:spPr>
        <p:txBody>
          <a:bodyPr wrap="square">
            <a:spAutoFit/>
          </a:bodyPr>
          <a:lstStyle/>
          <a:p>
            <a:pPr lvl="0" algn="just">
              <a:lnSpc>
                <a:spcPct val="107000"/>
              </a:lnSpc>
              <a:spcAft>
                <a:spcPts val="800"/>
              </a:spcAft>
            </a:pPr>
            <a:r>
              <a:rPr lang="en-US" sz="1800" b="1">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População e situação econômica:</a:t>
            </a:r>
          </a:p>
          <a:p>
            <a:pPr marL="742950" lvl="1" indent="-285750" algn="just">
              <a:lnSpc>
                <a:spcPct val="107000"/>
              </a:lnSpc>
              <a:spcAft>
                <a:spcPts val="800"/>
              </a:spcAft>
              <a:buFont typeface="Wingdings" panose="05000000000000000000" pitchFamily="2" charset="2"/>
              <a:buChar char="q"/>
            </a:pPr>
            <a:r>
              <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 Os povos indígenas (PI) representam 8% a 10% da população da ALC (42 milhões de pessoas), mas constituem aproximadamente 14,5% dos pobres e 17% dos extremamente pobres da região </a:t>
            </a:r>
            <a:r>
              <a:rPr lang="en-US">
                <a:solidFill>
                  <a:srgbClr val="080808"/>
                </a:solidFill>
                <a:latin typeface="Calibri Light" panose="020F0302020204030204" pitchFamily="34" charset="0"/>
                <a:ea typeface="Calibri" panose="020F0502020204030204" pitchFamily="34" charset="0"/>
                <a:cs typeface="Times New Roman" panose="02020603050405020304" pitchFamily="18" charset="0"/>
              </a:rPr>
              <a:t>(WB 2015),</a:t>
            </a:r>
            <a:endPar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México, Guatemala, Peru e Bolívia tinham as maiores populações, representando mais de 80% (34 milhões). Outras, grandes populações em Honduras, Equador e Colômbia.</a:t>
            </a:r>
          </a:p>
          <a:p>
            <a:pPr lvl="0" algn="just">
              <a:lnSpc>
                <a:spcPct val="107000"/>
              </a:lnSpc>
              <a:spcAft>
                <a:spcPts val="800"/>
              </a:spcAft>
            </a:pPr>
            <a:r>
              <a:rPr lang="en-US" sz="1800" b="1">
                <a:solidFill>
                  <a:srgbClr val="080808"/>
                </a:solidFill>
                <a:effectLst/>
                <a:latin typeface="Calibri Light" panose="020F0302020204030204" pitchFamily="34" charset="0"/>
                <a:ea typeface="Calibri" panose="020F0502020204030204" pitchFamily="34" charset="0"/>
              </a:rPr>
              <a:t>Distribuição urbano-rural: </a:t>
            </a: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50% – 50%</a:t>
            </a:r>
          </a:p>
          <a:p>
            <a:pPr algn="just">
              <a:lnSpc>
                <a:spcPct val="107000"/>
              </a:lnSpc>
              <a:spcAft>
                <a:spcPts val="800"/>
              </a:spcAft>
            </a:pPr>
            <a:r>
              <a:rPr lang="en-US" b="1">
                <a:solidFill>
                  <a:srgbClr val="080808"/>
                </a:solidFill>
                <a:latin typeface="Calibri Light" panose="020F0302020204030204" pitchFamily="34" charset="0"/>
                <a:ea typeface="Calibri" panose="020F0502020204030204" pitchFamily="34" charset="0"/>
                <a:cs typeface="Times New Roman" panose="02020603050405020304" pitchFamily="18" charset="0"/>
              </a:rPr>
              <a:t>Os povos indígenas e a </a:t>
            </a:r>
            <a:r>
              <a:rPr lang="en-US" b="1">
                <a:solidFill>
                  <a:srgbClr val="080808"/>
                </a:solidFill>
                <a:latin typeface="Calibri Light" panose="020F0302020204030204" pitchFamily="34" charset="0"/>
                <a:cs typeface="Times New Roman" panose="02020603050405020304" pitchFamily="18" charset="0"/>
              </a:rPr>
              <a:t>mudança climática</a:t>
            </a:r>
            <a:r>
              <a:rPr lang="en-US" sz="1800">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  </a:t>
            </a: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ea typeface="Calibri" panose="020F0502020204030204" pitchFamily="34" charset="0"/>
                <a:cs typeface="Times New Roman" panose="02020603050405020304" pitchFamily="18" charset="0"/>
              </a:rPr>
              <a:t>Cerca de 35% </a:t>
            </a:r>
            <a:r>
              <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das áreas de floresta na ALC estão sob a influência de territórios indígenas. </a:t>
            </a:r>
          </a:p>
          <a:p>
            <a:pPr marL="742950" lvl="1" indent="-285750" algn="just">
              <a:lnSpc>
                <a:spcPct val="107000"/>
              </a:lnSpc>
              <a:spcAft>
                <a:spcPts val="800"/>
              </a:spcAft>
              <a:buFont typeface="Wingdings" panose="05000000000000000000" pitchFamily="2" charset="2"/>
              <a:buChar char="q"/>
            </a:pPr>
            <a:r>
              <a:rPr lang="en-US">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 A chave para a implementação da NDC como setor LULUCF representa 20% das emissões de GEE na região e em alguns países é a principal fonte de emissões de GEE. </a:t>
            </a: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Os territórios indígenas têm taxas médias de desmatamento mais baixas do que outras florestas em praticamente todos os países da América Latina. </a:t>
            </a: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A dependência dos recursos naturais e a situação de pobreza tornam a PI especialmente vulnerável às mudanças climáticas, mas ao mesmo tempo um ator importante para as ações de mitigação e adaptação. </a:t>
            </a:r>
          </a:p>
          <a:p>
            <a:pPr marL="285750" lvl="0" indent="-285750" algn="just">
              <a:lnSpc>
                <a:spcPct val="107000"/>
              </a:lnSpc>
              <a:spcAft>
                <a:spcPts val="800"/>
              </a:spcAft>
              <a:buFont typeface="Wingdings" panose="05000000000000000000" pitchFamily="2" charset="2"/>
              <a:buChar char="q"/>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31718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a:extLst>
              <a:ext uri="{FF2B5EF4-FFF2-40B4-BE49-F238E27FC236}">
                <a16:creationId xmlns:a16="http://schemas.microsoft.com/office/drawing/2014/main" id="{70EE0A36-B019-FB8D-CC2B-C89290326FD9}"/>
              </a:ext>
            </a:extLst>
          </p:cNvPr>
          <p:cNvSpPr>
            <a:spLocks noGrp="1"/>
          </p:cNvSpPr>
          <p:nvPr>
            <p:ph type="title"/>
          </p:nvPr>
        </p:nvSpPr>
        <p:spPr>
          <a:xfrm>
            <a:off x="198859" y="271509"/>
            <a:ext cx="11578257" cy="707886"/>
          </a:xfrm>
        </p:spPr>
        <p:txBody>
          <a:bodyPr rtlCol="0">
            <a:normAutofit/>
          </a:bodyPr>
          <a:lstStyle/>
          <a:p>
            <a:r>
              <a:rPr lang="en-US" sz="3600" b="1">
                <a:effectLst/>
                <a:latin typeface="+mj-lt"/>
                <a:ea typeface="Calibri" panose="020F0502020204030204" pitchFamily="34" charset="0"/>
                <a:cs typeface="Times New Roman" panose="02020603050405020304" pitchFamily="18" charset="0"/>
              </a:rPr>
              <a:t>NDC e </a:t>
            </a:r>
            <a:r>
              <a:rPr lang="es-ES" sz="3600">
                <a:latin typeface="+mj-lt"/>
              </a:rPr>
              <a:t>Povos </a:t>
            </a:r>
            <a:r>
              <a:rPr lang="en-US" sz="3600" b="1">
                <a:effectLst/>
                <a:latin typeface="+mj-lt"/>
                <a:ea typeface="Calibri" panose="020F0502020204030204" pitchFamily="34" charset="0"/>
                <a:cs typeface="Times New Roman" panose="02020603050405020304" pitchFamily="18" charset="0"/>
              </a:rPr>
              <a:t>Indígenas  </a:t>
            </a:r>
          </a:p>
        </p:txBody>
      </p:sp>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09AD39A-1D14-6D93-1B9C-C354077BF76A}"/>
              </a:ext>
            </a:extLst>
          </p:cNvPr>
          <p:cNvSpPr txBox="1"/>
          <p:nvPr/>
        </p:nvSpPr>
        <p:spPr>
          <a:xfrm>
            <a:off x="477142" y="1343709"/>
            <a:ext cx="10638482" cy="5242782"/>
          </a:xfrm>
          <a:prstGeom prst="rect">
            <a:avLst/>
          </a:prstGeom>
          <a:noFill/>
        </p:spPr>
        <p:txBody>
          <a:bodyPr wrap="square">
            <a:spAutoFit/>
          </a:bodyPr>
          <a:lstStyle/>
          <a:p>
            <a:pPr lvl="0" algn="just">
              <a:lnSpc>
                <a:spcPct val="107000"/>
              </a:lnSpc>
            </a:pPr>
            <a:endParaRPr lang="en-US" sz="1800" b="1">
              <a:effectLst/>
              <a:latin typeface="Calibri Light" panose="020F03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O PNUD através do </a:t>
            </a:r>
            <a:r>
              <a:rPr lang="en-US">
                <a:latin typeface="Calibri Light" panose="020F0302020204030204" pitchFamily="34" charset="0"/>
                <a:cs typeface="Times New Roman" panose="02020603050405020304" pitchFamily="18" charset="0"/>
              </a:rPr>
              <a:t>NDC-SP e da Promessa Climática </a:t>
            </a:r>
            <a:r>
              <a:rPr lang="en-US">
                <a:solidFill>
                  <a:srgbClr val="080808"/>
                </a:solidFill>
                <a:latin typeface="Calibri Light" panose="020F0302020204030204" pitchFamily="34" charset="0"/>
                <a:cs typeface="Times New Roman" panose="02020603050405020304" pitchFamily="18" charset="0"/>
              </a:rPr>
              <a:t>apoia a implementação dos NDCs em 26 países da região da ALC e avaliou a apresentação de 21 NDCs mais ambiciosos durante 2020-2021.</a:t>
            </a:r>
          </a:p>
          <a:p>
            <a:pPr marL="742950" lvl="1" indent="-285750" algn="just">
              <a:lnSpc>
                <a:spcPct val="107000"/>
              </a:lnSpc>
              <a:spcAft>
                <a:spcPts val="800"/>
              </a:spcAft>
              <a:buFont typeface="Wingdings" panose="05000000000000000000" pitchFamily="2" charset="2"/>
              <a:buChar char="q"/>
            </a:pPr>
            <a:endParaRPr lang="en-US">
              <a:solidFill>
                <a:srgbClr val="080808"/>
              </a:solidFill>
              <a:latin typeface="Calibri Light" panose="020F03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Os CNDs geralmente reconhecem que os PI são especialmente vulneráveis às mudanças climáticas e atores relevantes na implementação das medidas dos CNDs, especialmente nos setores florestal e agrícola. (Adaptação e mitigação). </a:t>
            </a:r>
          </a:p>
          <a:p>
            <a:pPr marL="742950" lvl="1" indent="-285750" algn="just">
              <a:lnSpc>
                <a:spcPct val="107000"/>
              </a:lnSpc>
              <a:spcAft>
                <a:spcPts val="800"/>
              </a:spcAft>
              <a:buFont typeface="Wingdings" panose="05000000000000000000" pitchFamily="2" charset="2"/>
              <a:buChar char="q"/>
            </a:pPr>
            <a:endParaRPr lang="en-US">
              <a:solidFill>
                <a:srgbClr val="080808"/>
              </a:solidFill>
              <a:latin typeface="Calibri Light" panose="020F03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O reconhecimento dos direitos dos povos indígenas, o valor e o respeito pelos conhecimentos tradicionais e seus modos de vida são elementos-chave para melhorar o bem-estar, a preservação das florestas e as práticas agrícolas contra a mudança climática. (Adaptação e resiliência)</a:t>
            </a:r>
          </a:p>
          <a:p>
            <a:pPr marL="742950" lvl="1" indent="-285750" algn="just">
              <a:lnSpc>
                <a:spcPct val="107000"/>
              </a:lnSpc>
              <a:spcAft>
                <a:spcPts val="800"/>
              </a:spcAft>
              <a:buFont typeface="Wingdings" panose="05000000000000000000" pitchFamily="2" charset="2"/>
              <a:buChar char="q"/>
            </a:pPr>
            <a:endParaRPr lang="en-US">
              <a:solidFill>
                <a:srgbClr val="080808"/>
              </a:solidFill>
              <a:latin typeface="Calibri Light" panose="020F03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O desenvolvimento da NDC teve processos participativos onde </a:t>
            </a:r>
            <a:r>
              <a:rPr lang="en-US" sz="1800">
                <a:solidFill>
                  <a:srgbClr val="080808"/>
                </a:solidFill>
                <a:effectLst/>
                <a:latin typeface="Calibri Light" panose="020F0302020204030204" pitchFamily="34" charset="0"/>
                <a:ea typeface="Calibri" panose="020F0502020204030204" pitchFamily="34" charset="0"/>
                <a:cs typeface="Times New Roman" panose="02020603050405020304" pitchFamily="18" charset="0"/>
              </a:rPr>
              <a:t>os povos indígenas foram considerados e informados.</a:t>
            </a:r>
            <a:endParaRPr lang="en-US" sz="1800">
              <a:solidFill>
                <a:srgbClr val="080808"/>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Font typeface="Wingdings" panose="05000000000000000000" pitchFamily="2" charset="2"/>
              <a:buChar char="q"/>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7495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a:extLst>
              <a:ext uri="{FF2B5EF4-FFF2-40B4-BE49-F238E27FC236}">
                <a16:creationId xmlns:a16="http://schemas.microsoft.com/office/drawing/2014/main" id="{70EE0A36-B019-FB8D-CC2B-C89290326FD9}"/>
              </a:ext>
            </a:extLst>
          </p:cNvPr>
          <p:cNvSpPr>
            <a:spLocks noGrp="1"/>
          </p:cNvSpPr>
          <p:nvPr>
            <p:ph type="title"/>
          </p:nvPr>
        </p:nvSpPr>
        <p:spPr>
          <a:xfrm>
            <a:off x="198859" y="271509"/>
            <a:ext cx="11578257" cy="707886"/>
          </a:xfrm>
        </p:spPr>
        <p:txBody>
          <a:bodyPr rtlCol="0">
            <a:normAutofit/>
          </a:bodyPr>
          <a:lstStyle/>
          <a:p>
            <a:r>
              <a:rPr lang="en-US" sz="3600" b="1">
                <a:effectLst/>
                <a:latin typeface="+mj-lt"/>
                <a:ea typeface="Calibri" panose="020F0502020204030204" pitchFamily="34" charset="0"/>
              </a:rPr>
              <a:t> Caso da </a:t>
            </a:r>
            <a:r>
              <a:rPr lang="es-ES" sz="3600">
                <a:latin typeface="+mj-lt"/>
              </a:rPr>
              <a:t>participação</a:t>
            </a:r>
            <a:r>
              <a:rPr lang="en-US" sz="3600" b="1">
                <a:effectLst/>
                <a:latin typeface="+mj-lt"/>
                <a:ea typeface="Calibri" panose="020F0502020204030204" pitchFamily="34" charset="0"/>
              </a:rPr>
              <a:t> indígena no Peru </a:t>
            </a:r>
          </a:p>
        </p:txBody>
      </p:sp>
      <p:cxnSp>
        <p:nvCxnSpPr>
          <p:cNvPr id="9" name="Straight Connector 8">
            <a:extLst>
              <a:ext uri="{FF2B5EF4-FFF2-40B4-BE49-F238E27FC236}">
                <a16:creationId xmlns:a16="http://schemas.microsoft.com/office/drawing/2014/main" id="{1E059F65-0BBD-45C9-82B2-098A846BE8B4}"/>
              </a:ext>
            </a:extLst>
          </p:cNvPr>
          <p:cNvCxnSpPr>
            <a:cxnSpLocks/>
          </p:cNvCxnSpPr>
          <p:nvPr/>
        </p:nvCxnSpPr>
        <p:spPr>
          <a:xfrm>
            <a:off x="279918" y="979395"/>
            <a:ext cx="11700335" cy="711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0F3D88-061C-F928-8D5D-2C10E9DD492B}"/>
              </a:ext>
            </a:extLst>
          </p:cNvPr>
          <p:cNvSpPr txBox="1"/>
          <p:nvPr/>
        </p:nvSpPr>
        <p:spPr>
          <a:xfrm>
            <a:off x="-231589" y="1299382"/>
            <a:ext cx="5129180" cy="1264642"/>
          </a:xfrm>
          <a:prstGeom prst="rect">
            <a:avLst/>
          </a:prstGeom>
          <a:noFill/>
        </p:spPr>
        <p:txBody>
          <a:bodyPr wrap="square">
            <a:spAutoFit/>
          </a:bodyPr>
          <a:lstStyle/>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No Peru, houve um processo participativo chamado </a:t>
            </a:r>
            <a:r>
              <a:rPr lang="en-US">
                <a:latin typeface="Calibri Light" panose="020F0302020204030204" pitchFamily="34" charset="0"/>
                <a:cs typeface="Times New Roman" panose="02020603050405020304" pitchFamily="18" charset="0"/>
              </a:rPr>
              <a:t>"Vamos dialogar sobre o NDC" </a:t>
            </a:r>
            <a:r>
              <a:rPr lang="en-US">
                <a:solidFill>
                  <a:srgbClr val="080808"/>
                </a:solidFill>
                <a:latin typeface="Calibri Light" panose="020F0302020204030204" pitchFamily="34" charset="0"/>
                <a:cs typeface="Times New Roman" panose="02020603050405020304" pitchFamily="18" charset="0"/>
              </a:rPr>
              <a:t>que reuniu as principais partes interessadas, incluindo os povos indígenas. </a:t>
            </a:r>
          </a:p>
        </p:txBody>
      </p:sp>
      <p:sp>
        <p:nvSpPr>
          <p:cNvPr id="4" name="TextBox 3">
            <a:extLst>
              <a:ext uri="{FF2B5EF4-FFF2-40B4-BE49-F238E27FC236}">
                <a16:creationId xmlns:a16="http://schemas.microsoft.com/office/drawing/2014/main" id="{44623852-3677-4BBD-D254-E1001618645B}"/>
              </a:ext>
            </a:extLst>
          </p:cNvPr>
          <p:cNvSpPr txBox="1"/>
          <p:nvPr/>
        </p:nvSpPr>
        <p:spPr>
          <a:xfrm>
            <a:off x="-231589" y="2686208"/>
            <a:ext cx="5129180" cy="1561005"/>
          </a:xfrm>
          <a:prstGeom prst="rect">
            <a:avLst/>
          </a:prstGeom>
          <a:noFill/>
        </p:spPr>
        <p:txBody>
          <a:bodyPr wrap="square">
            <a:spAutoFit/>
          </a:bodyPr>
          <a:lstStyle/>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Para a implementação do NDC, a regulamentação da Lei-Quadro sobre Mudança Climática foi submetida a um processo de consulta com os Povos Indígenas, onde 1.433 líderes indígenas intervieram diretamente. </a:t>
            </a:r>
          </a:p>
        </p:txBody>
      </p:sp>
      <p:sp>
        <p:nvSpPr>
          <p:cNvPr id="5" name="TextBox 4">
            <a:extLst>
              <a:ext uri="{FF2B5EF4-FFF2-40B4-BE49-F238E27FC236}">
                <a16:creationId xmlns:a16="http://schemas.microsoft.com/office/drawing/2014/main" id="{D4F8F08D-0642-DFE3-DEB3-2E5D06550CD8}"/>
              </a:ext>
            </a:extLst>
          </p:cNvPr>
          <p:cNvSpPr txBox="1"/>
          <p:nvPr/>
        </p:nvSpPr>
        <p:spPr>
          <a:xfrm>
            <a:off x="-231589" y="4369397"/>
            <a:ext cx="5088918" cy="968278"/>
          </a:xfrm>
          <a:prstGeom prst="rect">
            <a:avLst/>
          </a:prstGeom>
          <a:noFill/>
        </p:spPr>
        <p:txBody>
          <a:bodyPr wrap="square">
            <a:spAutoFit/>
          </a:bodyPr>
          <a:lstStyle/>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 Todo o processo foi realizado de acordo com as disposições da Convenção 169 da OIT e da Lei Peruana de Consultas Prévias. </a:t>
            </a:r>
          </a:p>
        </p:txBody>
      </p:sp>
      <p:sp>
        <p:nvSpPr>
          <p:cNvPr id="6" name="TextBox 5">
            <a:extLst>
              <a:ext uri="{FF2B5EF4-FFF2-40B4-BE49-F238E27FC236}">
                <a16:creationId xmlns:a16="http://schemas.microsoft.com/office/drawing/2014/main" id="{EF30FA89-CA9E-C787-1C0E-0DD039153F5D}"/>
              </a:ext>
            </a:extLst>
          </p:cNvPr>
          <p:cNvSpPr txBox="1"/>
          <p:nvPr/>
        </p:nvSpPr>
        <p:spPr>
          <a:xfrm>
            <a:off x="-231589" y="5211997"/>
            <a:ext cx="11824031" cy="1766189"/>
          </a:xfrm>
          <a:prstGeom prst="rect">
            <a:avLst/>
          </a:prstGeom>
          <a:noFill/>
        </p:spPr>
        <p:txBody>
          <a:bodyPr wrap="square">
            <a:spAutoFit/>
          </a:bodyPr>
          <a:lstStyle/>
          <a:p>
            <a:pPr lvl="1" algn="just">
              <a:lnSpc>
                <a:spcPct val="107000"/>
              </a:lnSpc>
              <a:spcAft>
                <a:spcPts val="800"/>
              </a:spcAft>
            </a:pPr>
            <a:endParaRPr lang="en-US">
              <a:solidFill>
                <a:srgbClr val="080808"/>
              </a:solidFill>
              <a:latin typeface="Calibri Light" panose="020F0302020204030204" pitchFamily="34" charset="0"/>
              <a:cs typeface="Times New Roman" panose="02020603050405020304" pitchFamily="18" charset="0"/>
            </a:endParaRPr>
          </a:p>
          <a:p>
            <a:pPr marL="742950" lvl="1" indent="-285750" algn="just">
              <a:lnSpc>
                <a:spcPct val="107000"/>
              </a:lnSpc>
              <a:spcAft>
                <a:spcPts val="800"/>
              </a:spcAft>
              <a:buFont typeface="Wingdings" panose="05000000000000000000" pitchFamily="2" charset="2"/>
              <a:buChar char="q"/>
            </a:pPr>
            <a:r>
              <a:rPr lang="en-US">
                <a:solidFill>
                  <a:srgbClr val="080808"/>
                </a:solidFill>
                <a:latin typeface="Calibri Light" panose="020F0302020204030204" pitchFamily="34" charset="0"/>
                <a:cs typeface="Times New Roman" panose="02020603050405020304" pitchFamily="18" charset="0"/>
              </a:rPr>
              <a:t> Foi criada  uma entidade formal permanente </a:t>
            </a:r>
            <a:r>
              <a:rPr lang="en-US">
                <a:latin typeface="Calibri Light" panose="020F0302020204030204" pitchFamily="34" charset="0"/>
                <a:cs typeface="Times New Roman" panose="02020603050405020304" pitchFamily="18" charset="0"/>
              </a:rPr>
              <a:t>"Plataforma dos Povos Indígenas para a Mudança Climática" </a:t>
            </a:r>
            <a:r>
              <a:rPr lang="en-US">
                <a:solidFill>
                  <a:srgbClr val="080808"/>
                </a:solidFill>
                <a:latin typeface="Calibri Light" panose="020F0302020204030204" pitchFamily="34" charset="0"/>
                <a:cs typeface="Times New Roman" panose="02020603050405020304" pitchFamily="18" charset="0"/>
              </a:rPr>
              <a:t>para permitir a participação dos PI na gestão da mudança climática, incluindo a Comissão de Alto Nível sobre Mudança Climática, onde são identificadas e propostas medidas da CNDC.</a:t>
            </a:r>
          </a:p>
          <a:p>
            <a:pPr marL="285750" lvl="0" indent="-285750" algn="just">
              <a:lnSpc>
                <a:spcPct val="107000"/>
              </a:lnSpc>
              <a:spcAft>
                <a:spcPts val="800"/>
              </a:spcAft>
              <a:buFont typeface="Wingdings" panose="05000000000000000000" pitchFamily="2" charset="2"/>
              <a:buChar char="q"/>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Los pueblos indígenas de Perú contribuyen a la mitigación del cambio  climático">
            <a:extLst>
              <a:ext uri="{FF2B5EF4-FFF2-40B4-BE49-F238E27FC236}">
                <a16:creationId xmlns:a16="http://schemas.microsoft.com/office/drawing/2014/main" id="{9556461B-7822-6DF9-259F-CEE318B76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753" y="1247386"/>
            <a:ext cx="666750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822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ACF9D-4B04-3FB3-5A5A-DA4D7B440D47}"/>
              </a:ext>
            </a:extLst>
          </p:cNvPr>
          <p:cNvSpPr/>
          <p:nvPr/>
        </p:nvSpPr>
        <p:spPr>
          <a:xfrm>
            <a:off x="-2674" y="-36095"/>
            <a:ext cx="12192000" cy="49730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737" y="1924468"/>
            <a:ext cx="10614526" cy="1050758"/>
          </a:xfrm>
        </p:spPr>
        <p:txBody>
          <a:bodyPr>
            <a:noAutofit/>
          </a:bodyPr>
          <a:lstStyle/>
          <a:p>
            <a:r>
              <a:rPr lang="en-US" sz="8800" b="1">
                <a:solidFill>
                  <a:schemeClr val="bg1"/>
                </a:solidFill>
                <a:cs typeface="Calibri Light"/>
              </a:rPr>
              <a:t>PERGUNTAS E RESPOSTAS</a:t>
            </a:r>
            <a:endParaRPr lang="en-US"/>
          </a:p>
        </p:txBody>
      </p:sp>
      <p:pic>
        <p:nvPicPr>
          <p:cNvPr id="5" name="Picture 5">
            <a:extLst>
              <a:ext uri="{FF2B5EF4-FFF2-40B4-BE49-F238E27FC236}">
                <a16:creationId xmlns:a16="http://schemas.microsoft.com/office/drawing/2014/main" id="{8E79B70D-EBC5-7298-D604-4ED00BA31566}"/>
              </a:ext>
            </a:extLst>
          </p:cNvPr>
          <p:cNvPicPr>
            <a:picLocks noChangeAspect="1"/>
          </p:cNvPicPr>
          <p:nvPr/>
        </p:nvPicPr>
        <p:blipFill>
          <a:blip r:embed="rId2"/>
          <a:stretch>
            <a:fillRect/>
          </a:stretch>
        </p:blipFill>
        <p:spPr>
          <a:xfrm>
            <a:off x="713874" y="4941199"/>
            <a:ext cx="10764252" cy="1841706"/>
          </a:xfrm>
          <a:prstGeom prst="rect">
            <a:avLst/>
          </a:prstGeom>
        </p:spPr>
      </p:pic>
    </p:spTree>
    <p:extLst>
      <p:ext uri="{BB962C8B-B14F-4D97-AF65-F5344CB8AC3E}">
        <p14:creationId xmlns:p14="http://schemas.microsoft.com/office/powerpoint/2010/main" val="75444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37597-AE6E-73B9-AA92-E7F8D8F93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67"/>
          <a:stretch>
            <a:fillRect/>
          </a:stretch>
        </p:blipFill>
        <p:spPr bwMode="auto">
          <a:xfrm>
            <a:off x="2841458" y="276727"/>
            <a:ext cx="6503068" cy="4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1BBD062-3E42-828D-5FF9-B01F14EE6BA2}"/>
              </a:ext>
            </a:extLst>
          </p:cNvPr>
          <p:cNvSpPr txBox="1"/>
          <p:nvPr/>
        </p:nvSpPr>
        <p:spPr>
          <a:xfrm>
            <a:off x="931445" y="5399249"/>
            <a:ext cx="9486898" cy="1200329"/>
          </a:xfrm>
          <a:prstGeom prst="rect">
            <a:avLst/>
          </a:prstGeom>
          <a:solidFill>
            <a:schemeClr val="bg1">
              <a:lumMod val="85000"/>
            </a:schemeClr>
          </a:solidFill>
          <a:ln w="38100">
            <a:solidFill>
              <a:srgbClr val="C00000"/>
            </a:solidFill>
          </a:ln>
        </p:spPr>
        <p:txBody>
          <a:bodyPr wrap="square">
            <a:spAutoFit/>
          </a:bodyPr>
          <a:lstStyle/>
          <a:p>
            <a:pPr algn="ctr">
              <a:spcBef>
                <a:spcPct val="0"/>
              </a:spcBef>
              <a:buFontTx/>
              <a:buNone/>
            </a:pPr>
            <a:r>
              <a:rPr lang="en-US" altLang="en-US" sz="2400" b="1"/>
              <a:t>2020 foi o ano mais quente e seco já registrado em Tucson Arizona. </a:t>
            </a:r>
            <a:r>
              <a:rPr lang="en-US" sz="2400" b="1">
                <a:solidFill>
                  <a:srgbClr val="333333"/>
                </a:solidFill>
                <a:latin typeface="+mn-lt"/>
              </a:rPr>
              <a:t>Os sete anos mais quentes do mundo foram todos desde 2015. Os três primeiros foram 2016, 2019 e 2020. </a:t>
            </a:r>
            <a:endParaRPr lang="en-US" altLang="en-US" sz="2400" b="1">
              <a:solidFill>
                <a:schemeClr val="bg1"/>
              </a:solidFill>
              <a:latin typeface="+mn-lt"/>
            </a:endParaRPr>
          </a:p>
        </p:txBody>
      </p:sp>
    </p:spTree>
    <p:extLst>
      <p:ext uri="{BB962C8B-B14F-4D97-AF65-F5344CB8AC3E}">
        <p14:creationId xmlns:p14="http://schemas.microsoft.com/office/powerpoint/2010/main" val="4069198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17BB5A86A31B42BC69A981492E628C" ma:contentTypeVersion="17" ma:contentTypeDescription="Create a new document." ma:contentTypeScope="" ma:versionID="c21673606f1f893f63235f7fd330b274">
  <xsd:schema xmlns:xsd="http://www.w3.org/2001/XMLSchema" xmlns:xs="http://www.w3.org/2001/XMLSchema" xmlns:p="http://schemas.microsoft.com/office/2006/metadata/properties" xmlns:ns2="6684ad74-a1f4-4b64-b73c-241d7408f38b" xmlns:ns3="6a0c811f-2d0f-4d53-8e7f-a9270438e092" targetNamespace="http://schemas.microsoft.com/office/2006/metadata/properties" ma:root="true" ma:fieldsID="4ccf9a831abb3058eeb62771be48346b" ns2:_="" ns3:_="">
    <xsd:import namespace="6684ad74-a1f4-4b64-b73c-241d7408f38b"/>
    <xsd:import namespace="6a0c811f-2d0f-4d53-8e7f-a9270438e092"/>
    <xsd:element name="properties">
      <xsd:complexType>
        <xsd:sequence>
          <xsd:element name="documentManagement">
            <xsd:complexType>
              <xsd:all>
                <xsd:element ref="ns2:SharedWithUsers" minOccurs="0"/>
                <xsd:element ref="ns2:SharedWithDetails" minOccurs="0"/>
                <xsd:element ref="ns3:Dat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4ad74-a1f4-4b64-b73c-241d7408f38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03d6ed51-97ea-4d4e-bf66-cbd839e3b7a0}" ma:internalName="TaxCatchAll" ma:showField="CatchAllData" ma:web="6684ad74-a1f4-4b64-b73c-241d7408f3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a0c811f-2d0f-4d53-8e7f-a9270438e092" elementFormDefault="qualified">
    <xsd:import namespace="http://schemas.microsoft.com/office/2006/documentManagement/types"/>
    <xsd:import namespace="http://schemas.microsoft.com/office/infopath/2007/PartnerControls"/>
    <xsd:element name="Date" ma:index="10" nillable="true" ma:displayName="Date" ma:format="DateOnly" ma:internalName="Date">
      <xsd:simpleType>
        <xsd:restriction base="dms:DateTime"/>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684ad74-a1f4-4b64-b73c-241d7408f38b" xsi:nil="true"/>
    <lcf76f155ced4ddcb4097134ff3c332f xmlns="6a0c811f-2d0f-4d53-8e7f-a9270438e092">
      <Terms xmlns="http://schemas.microsoft.com/office/infopath/2007/PartnerControls"/>
    </lcf76f155ced4ddcb4097134ff3c332f>
    <Date xmlns="6a0c811f-2d0f-4d53-8e7f-a9270438e0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213578-DBCB-4C85-BD75-B77565DD4FB5}">
  <ds:schemaRefs>
    <ds:schemaRef ds:uri="6684ad74-a1f4-4b64-b73c-241d7408f38b"/>
    <ds:schemaRef ds:uri="6a0c811f-2d0f-4d53-8e7f-a9270438e0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F893A8-C637-4B18-915C-3B83C438C530}">
  <ds:schemaRefs>
    <ds:schemaRef ds:uri="6684ad74-a1f4-4b64-b73c-241d7408f38b"/>
    <ds:schemaRef ds:uri="6a0c811f-2d0f-4d53-8e7f-a9270438e09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9453EAA-5DC0-4BF5-A849-97BFE0FF8B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84</Slides>
  <Notes>51</Notes>
  <HiddenSlides>1</HiddenSlides>
  <ScaleCrop>false</ScaleCrop>
  <HeadingPairs>
    <vt:vector size="4" baseType="variant">
      <vt:variant>
        <vt:lpstr>Theme</vt:lpstr>
      </vt:variant>
      <vt:variant>
        <vt:i4>5</vt:i4>
      </vt:variant>
      <vt:variant>
        <vt:lpstr>Slide Titles</vt:lpstr>
      </vt:variant>
      <vt:variant>
        <vt:i4>84</vt:i4>
      </vt:variant>
    </vt:vector>
  </HeadingPairs>
  <TitlesOfParts>
    <vt:vector size="89" baseType="lpstr">
      <vt:lpstr>office theme</vt:lpstr>
      <vt:lpstr>Essential</vt:lpstr>
      <vt:lpstr>Spearmint</vt:lpstr>
      <vt:lpstr>1_Office Theme</vt:lpstr>
      <vt:lpstr>Office Theme</vt:lpstr>
      <vt:lpstr>Envolvendo-se na COP27: Um Treinamento para os Povos Indígenas</vt:lpstr>
      <vt:lpstr>Bem-vindo</vt:lpstr>
      <vt:lpstr>Agenda:</vt:lpstr>
      <vt:lpstr>Observações de abertura</vt:lpstr>
      <vt:lpstr>História do Envolvimento dos Povos Indígenas e oportunidades para se engajar na UNFCCC</vt:lpstr>
      <vt:lpstr>Defendendo nossos direitos e modos de vida:  Acesso à Justiça Climática na UNFCCC  </vt:lpstr>
      <vt:lpstr>         "Os Povos Indígenas devem falar por eles mesmos e se representar perante a comunidade mundial". - Os Princípios Orientadores do IITC </vt:lpstr>
      <vt:lpstr>PowerPoint Presentation</vt:lpstr>
      <vt:lpstr>PowerPoint Presentation</vt:lpstr>
      <vt:lpstr>PowerPoint Presentation</vt:lpstr>
      <vt:lpstr>PowerPoint Presentation</vt:lpstr>
      <vt:lpstr>A Declaração é o "Padrão Mínimo".</vt:lpstr>
      <vt:lpstr>Direitos de Subsistência e Economias Tradicionais</vt:lpstr>
      <vt:lpstr>Terras, Territórios e Recursos </vt:lpstr>
      <vt:lpstr>Artigo 32: FPIC e Desenvolvimento  </vt:lpstr>
      <vt:lpstr>Proteção Ambiental e Capacidade Produtiva das Terras   </vt:lpstr>
      <vt:lpstr>PowerPoint Presentation</vt:lpstr>
      <vt:lpstr>O direito de participar na tomada de decisões</vt:lpstr>
      <vt:lpstr>A Convenção-Quadro das Nações Unidas sobre Mudança Climática (UNFCCC)</vt:lpstr>
      <vt:lpstr>PowerPoint Presentation</vt:lpstr>
      <vt:lpstr>O Acordo de Paris reconheceu os Direitos dos Povos Indígenas</vt:lpstr>
      <vt:lpstr>PowerPoint Presentation</vt:lpstr>
      <vt:lpstr>A Plataforma das Comunidades Locais e Povos Indígenas (LCIPP) "operacionalizou" com a criação do Grupo de Trabalho Facilitativo na COP 24, dezembro de 2018 </vt:lpstr>
      <vt:lpstr>2nd Reunião do GTF COP 25, Madri, 2019: foi adotado o primeiro plano de trabalho de 2 anos </vt:lpstr>
      <vt:lpstr>Mantendo o aumento para 1,5°C:  A COP 26 ficou aquém ... </vt:lpstr>
      <vt:lpstr>O aumento da temperatura é 3X maior ou mais no Ártico </vt:lpstr>
      <vt:lpstr>O "Phasing down" substituiu o carvão "phasing out" no documento final - mas as emissões de combustíveis fósseis foram mencionadas por 1st tempo</vt:lpstr>
      <vt:lpstr>PowerPoint Presentation</vt:lpstr>
      <vt:lpstr>Confiança em nossos Alimentos e Medicamentos Tradicionais será a base de nossa sobrevivência </vt:lpstr>
      <vt:lpstr>Comercialização de sementes originais, especialmente variedades resistentes à seca </vt:lpstr>
      <vt:lpstr>PowerPoint Presentation</vt:lpstr>
      <vt:lpstr>PowerPoint Presentation</vt:lpstr>
      <vt:lpstr>O papel de Buffalo na prevenção, mitigação e adaptação às mudanças climáticas  </vt:lpstr>
      <vt:lpstr>PowerPoint Presentation</vt:lpstr>
      <vt:lpstr>PowerPoint Presentation</vt:lpstr>
      <vt:lpstr>Fortalecimento do Conhecimento Intergeracional - Compartilhamento </vt:lpstr>
      <vt:lpstr>Afirmação de consentimento prévio livre e informado para interromper o desenvolvimento de combustível fóssil</vt:lpstr>
      <vt:lpstr>Perdas e danos: 28 detentores de Conhecimento Indígena apresentados aos Estados na COP 26</vt:lpstr>
      <vt:lpstr>Artigo 6 do Regulamento de Paris:  A inclusão dos direitos dos Povos Indígenas na Ação Climática foi um avanço significativo na COP 26.  Na COP 27, vamos nos concentrar em um mecanismo de reclamação. </vt:lpstr>
      <vt:lpstr>Eles estão finalmente ouvindo? </vt:lpstr>
      <vt:lpstr>PowerPoint Presentation</vt:lpstr>
      <vt:lpstr>PERGUNTAS E RESPOSTAS</vt:lpstr>
      <vt:lpstr>Pontos de entrada nas negociações da UNFCCC e agenda para a COP27 </vt:lpstr>
      <vt:lpstr>REED GRAEME 27 DE OUTUBRO DE 2022</vt:lpstr>
      <vt:lpstr>EM QUE ESTAMOS (.... NÃO ESTÁ COM BOM ASPECTO)</vt:lpstr>
      <vt:lpstr>BREVE HISTÓRIA DO UNFCCC</vt:lpstr>
      <vt:lpstr>POLICIAL 27 EM SHARM-EL-SHEIKH</vt:lpstr>
      <vt:lpstr>PowerPoint Presentation</vt:lpstr>
      <vt:lpstr>PowerPoint Presentation</vt:lpstr>
      <vt:lpstr>DATAS-CHAVE - GERAL</vt:lpstr>
      <vt:lpstr>LEMBRETE: PLANO DE TRABALHO DE TRÊS ANOS DA LCIPP (2022 - 2025)</vt:lpstr>
      <vt:lpstr>DATAS-CHAVE - COMUNIDADES LOCAIS E POVOS INDÍGENAS  PLATAFORMA</vt:lpstr>
      <vt:lpstr>TEMAS-CHAVE DISCUTIDOS NA POLÍCIA 27</vt:lpstr>
      <vt:lpstr>PRINCIPAIS ÁREAS DE NEGOCIAÇÃO NA POLÍCIA 27</vt:lpstr>
      <vt:lpstr>PRIORIDADES INDÍGENAS PARA A POLÍCIA 27 </vt:lpstr>
      <vt:lpstr>PONTOS DE ENTRADA PARA OS POVOS INDÍGENAS (PARTE I) </vt:lpstr>
      <vt:lpstr>PONTOS DE ENTRADA PARA OS POVOS INDÍGENAS (PARTE II) </vt:lpstr>
      <vt:lpstr>POVOS INDÍGENAS RECUPERANDO O ESPAÇO</vt:lpstr>
      <vt:lpstr>PAVILHÃO DOS POVOS INDÍGENAS </vt:lpstr>
      <vt:lpstr>PONTOS DE ENTRADA PARA OS POVOS INDÍGENAS (PARTE III) </vt:lpstr>
      <vt:lpstr>COMO AS NEGOCIAÇÕES REALMENTE FUNCIONAM? </vt:lpstr>
      <vt:lpstr>COMO É UMA SALA DE NEGOCIAÇÃO?</vt:lpstr>
      <vt:lpstr>CHI-MIIGWECH  PERGUNTAS? </vt:lpstr>
      <vt:lpstr>PERGUNTAS E RESPOSTAS</vt:lpstr>
      <vt:lpstr>Promessa Climática dos NDCs e PNUDs </vt:lpstr>
      <vt:lpstr> NDC101: Contribuições Determinadas nacionalmente, Acordo de Paris e Inclusão Social na Promessa Climática do PNUD  Sameera Savarala, Especialista em Programas,  Estratégias climáticas e equipe de políticas  Verania Chao, Especialista em Programas,  Estratégias climáticas e equipe de políticas  Lorenzo Eguren, Coordenador Regional do País, Equipe de Estratégias e Políticas Climáticas</vt:lpstr>
      <vt:lpstr>PowerPoint Presentation</vt:lpstr>
      <vt:lpstr>O que são CNDs no contexto do Acordo de Paris? </vt:lpstr>
      <vt:lpstr>O que são CNDs no contexto do Acordo de Paris? </vt:lpstr>
      <vt:lpstr>Marcos</vt:lpstr>
      <vt:lpstr>Resultados do Relatório de Síntese NDC da UNFCCC</vt:lpstr>
      <vt:lpstr>A promessa climática: Portfólio até o momento</vt:lpstr>
      <vt:lpstr>A promessa climática: Resultados gerais até o momento</vt:lpstr>
      <vt:lpstr>A promessa climática: Resultados gerais até o momento</vt:lpstr>
      <vt:lpstr>A promessa climática Principais resultados a partir de setembro de 2022 </vt:lpstr>
      <vt:lpstr>Resultados da promessa climática até o momento sobre gênero </vt:lpstr>
      <vt:lpstr>Resultados da promessa climática até o momento sobre Inclusão Social </vt:lpstr>
      <vt:lpstr>País Exemplos de Inclusão Social </vt:lpstr>
      <vt:lpstr>Inclusão Social na Fase de Implementação da Promessa Climática CND </vt:lpstr>
      <vt:lpstr>PowerPoint Presentation</vt:lpstr>
      <vt:lpstr>Contexto dos Povos Indígenas na ALC </vt:lpstr>
      <vt:lpstr>NDC e Povos Indígenas  </vt:lpstr>
      <vt:lpstr> Caso da participação indígena no Peru </vt:lpstr>
      <vt:lpstr>PERGUNTAS E RESPOSTAS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keywords>, docId:B1B52DC1BCE1C1505F0E06597B1F12CF</cp:keywords>
  <cp:revision>52</cp:revision>
  <dcterms:created xsi:type="dcterms:W3CDTF">2022-10-26T20:48:38Z</dcterms:created>
  <dcterms:modified xsi:type="dcterms:W3CDTF">2022-10-31T18:03:32Z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0x010100E917BB5A86A31B42BC69A981492E628C</vt:lpwstr>
  </property>
  <property fmtid="{D5CDD505-2E9C-101B-9397-08002B2CF9AE}" pid="3" name="MediaServiceImageTags">
    <vt:lpwstr/>
  </property>
</Properties>
</file>